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31" r:id="rId4"/>
    <p:sldId id="347" r:id="rId5"/>
    <p:sldId id="333" r:id="rId6"/>
    <p:sldId id="323" r:id="rId7"/>
    <p:sldId id="345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Plataformas Middleware e Protocolos IOT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Protocolos de Rede para 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Protocolos de Rede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Protocolos de Rede para IOT em Python.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Plataforma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Integrada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https://git-scm.com/downloads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https://www.netlify.com/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teste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176</Words>
  <Application>Microsoft Office PowerPoint</Application>
  <PresentationFormat>Apresentação na tela (16:9)</PresentationFormat>
  <Paragraphs>39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Aplicação Cloud Indústria 40 Python</vt:lpstr>
      <vt:lpstr> Aula 02  Plataformas Middleware e Protocolos IOT</vt:lpstr>
      <vt:lpstr>Plataformas Middleware</vt:lpstr>
      <vt:lpstr>Protocolos de Rede para IOT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719</cp:revision>
  <dcterms:created xsi:type="dcterms:W3CDTF">2020-03-17T20:12:34Z</dcterms:created>
  <dcterms:modified xsi:type="dcterms:W3CDTF">2023-03-05T18:27:50Z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