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91" r:id="rId3"/>
    <p:sldId id="331" r:id="rId4"/>
    <p:sldId id="346" r:id="rId5"/>
    <p:sldId id="347" r:id="rId6"/>
    <p:sldId id="333" r:id="rId7"/>
    <p:sldId id="323" r:id="rId8"/>
    <p:sldId id="345" r:id="rId9"/>
    <p:sldId id="337" r:id="rId10"/>
    <p:sldId id="309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011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2896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portas-logica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.pucrs.br/emoreno/undergraduate/EC/cirdig/class_files/Aula02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kzMOpmxg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BBv8PEbJgE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Desenvolvimento de Aplicações – Plataforma Middleware para IOT em </a:t>
            </a:r>
            <a:r>
              <a:rPr lang="pt-BR" sz="3600" b="1" dirty="0" err="1">
                <a:solidFill>
                  <a:schemeClr val="bg1"/>
                </a:solidFill>
              </a:rPr>
              <a:t>Puthon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Aplicação na Plataforma Arduíno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dirty="0"/>
              <a:t>ETAPAS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Aplicação na Plataforma 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dirty="0"/>
              <a:t>ETAPAS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508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Aplicação na Plataforma </a:t>
            </a:r>
            <a:r>
              <a:rPr lang="pt-BR" b="1" dirty="0" err="1">
                <a:solidFill>
                  <a:srgbClr val="0070C0"/>
                </a:solidFill>
              </a:rPr>
              <a:t>Rasperry</a:t>
            </a:r>
            <a:r>
              <a:rPr lang="pt-BR" b="1" dirty="0">
                <a:solidFill>
                  <a:srgbClr val="0070C0"/>
                </a:solidFill>
              </a:rPr>
              <a:t> PI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dirty="0"/>
              <a:t>ETAPAS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247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162</Words>
  <Application>Microsoft Office PowerPoint</Application>
  <PresentationFormat>Apresentação na tela (16:9)</PresentationFormat>
  <Paragraphs>34</Paragraphs>
  <Slides>10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Aplicação Cloud Indústria 40 Python</vt:lpstr>
      <vt:lpstr> Aula 03  Desenvolvimento de Aplicações – Plataforma Middleware para IOT em Puthon</vt:lpstr>
      <vt:lpstr>Aplicação na Plataforma Arduíno</vt:lpstr>
      <vt:lpstr>Aplicação na Plataforma NODEMCU</vt:lpstr>
      <vt:lpstr>Aplicação na Plataforma Rasperry PI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720</cp:revision>
  <dcterms:created xsi:type="dcterms:W3CDTF">2020-03-17T20:12:34Z</dcterms:created>
  <dcterms:modified xsi:type="dcterms:W3CDTF">2023-03-05T18:28:46Z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