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6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11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– Plataforma Middleware para </a:t>
            </a:r>
            <a:r>
              <a:rPr lang="pt-BR" sz="3600" b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NODEMCU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0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151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04  Desenvolvimento de Aplicações – Plataforma Middleware para IoT em Python</vt:lpstr>
      <vt:lpstr>Aplicação na Plataforma NODEMCU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724</cp:revision>
  <dcterms:created xsi:type="dcterms:W3CDTF">2020-03-17T20:12:34Z</dcterms:created>
  <dcterms:modified xsi:type="dcterms:W3CDTF">2023-03-26T21:39:00Z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