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91" r:id="rId3"/>
    <p:sldId id="331" r:id="rId4"/>
    <p:sldId id="342" r:id="rId5"/>
    <p:sldId id="343" r:id="rId6"/>
    <p:sldId id="344" r:id="rId7"/>
    <p:sldId id="345" r:id="rId8"/>
    <p:sldId id="346" r:id="rId9"/>
    <p:sldId id="338" r:id="rId10"/>
    <p:sldId id="347" r:id="rId11"/>
    <p:sldId id="348" r:id="rId12"/>
    <p:sldId id="349" r:id="rId13"/>
    <p:sldId id="350" r:id="rId14"/>
    <p:sldId id="351" r:id="rId15"/>
    <p:sldId id="352" r:id="rId16"/>
    <p:sldId id="339" r:id="rId17"/>
    <p:sldId id="354" r:id="rId18"/>
    <p:sldId id="355" r:id="rId19"/>
    <p:sldId id="356" r:id="rId20"/>
    <p:sldId id="357" r:id="rId21"/>
    <p:sldId id="358" r:id="rId22"/>
    <p:sldId id="361" r:id="rId23"/>
    <p:sldId id="353" r:id="rId24"/>
    <p:sldId id="360" r:id="rId25"/>
    <p:sldId id="359" r:id="rId26"/>
    <p:sldId id="340" r:id="rId27"/>
    <p:sldId id="364" r:id="rId28"/>
    <p:sldId id="363" r:id="rId29"/>
    <p:sldId id="369" r:id="rId30"/>
    <p:sldId id="341" r:id="rId31"/>
    <p:sldId id="365" r:id="rId32"/>
    <p:sldId id="366" r:id="rId33"/>
    <p:sldId id="367" r:id="rId34"/>
    <p:sldId id="368" r:id="rId35"/>
    <p:sldId id="333" r:id="rId36"/>
    <p:sldId id="323" r:id="rId37"/>
    <p:sldId id="334" r:id="rId38"/>
    <p:sldId id="337" r:id="rId39"/>
    <p:sldId id="309" r:id="rId4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4" d="100"/>
          <a:sy n="74" d="100"/>
        </p:scale>
        <p:origin x="66" y="156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78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6616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9475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8257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4706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7594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427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9555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3888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9514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864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97295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93210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22140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08429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188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97503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76031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92608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767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74561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57608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29666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4769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28907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8301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2295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7754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846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1974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0578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rowTheSwitch/CeedlingExample_Microchip/tree/master/src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tag/ferramentas-de-desenvolvimento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uellensantos2209/sistemas-operacionais-embarcados-8e4e025853b1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tinkercad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inkercad.com/things/k1EfJ3V5nZg-spectacular-snaget/editel?tenant=circuits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picsi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eletrogate.com/introducao-ao-simulador-picsimlab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lcgamboa.github.io/picsimlab_docs/0.8.10/index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.comunidades.net/mutcom/ARTIGO_SIST_EMB.pdf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ventos.spc.org.pe/cibse2015/pdfs/07_WER15.pdf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cursos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IAOR32H1vk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quizizz.com/admin/quiz/5aa686b4bc8374001abc8e88/sistemas-embarcados-e-microcontroladores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quizizz.com/admin/quiz/5e8cb43dec5442001b4c12bd/revisao-de-compiladores-u1-e-u2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tag/linguagem-c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Linguagem</a:t>
            </a:r>
            <a:r>
              <a:rPr lang="en-US" b="1" dirty="0">
                <a:solidFill>
                  <a:srgbClr val="0070C0"/>
                </a:solidFill>
              </a:rPr>
              <a:t> C </a:t>
            </a:r>
            <a:r>
              <a:rPr lang="en-US" b="1" dirty="0" err="1">
                <a:solidFill>
                  <a:srgbClr val="0070C0"/>
                </a:solidFill>
              </a:rPr>
              <a:t>na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código de programação é escrito em uma linguagem de programação, como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Assembly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sendo carregado no microcontrolador do sistema embarcado para ser executado.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C/C++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(C, utiliza seções cruciais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desempenho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e 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podem trabalhar juntos.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PyMite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estiveram entre as primeiras tentativas de desenvolver implementações para execução em microcontroladores.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70339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Linguagem</a:t>
            </a:r>
            <a:r>
              <a:rPr lang="en-US" b="1" dirty="0">
                <a:solidFill>
                  <a:srgbClr val="0070C0"/>
                </a:solidFill>
              </a:rPr>
              <a:t> C </a:t>
            </a:r>
            <a:r>
              <a:rPr lang="en-US" b="1" dirty="0" err="1">
                <a:solidFill>
                  <a:srgbClr val="0070C0"/>
                </a:solidFill>
              </a:rPr>
              <a:t>na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MicroPython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opensource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alternativa interessante para a linguagem de programação C para desenvolvimento embarcado.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 traz vários recursos populares da linguagem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CPython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baseada em desktop para várias arquiteturas de microcontroladores populares, incluindo placas: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STM32, TI CC3200 /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WiPy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placas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Teensy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série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Nordic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nRF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SAMD21, SAMD51, ESP8266, ESP32, RISC-V e até mesmo o Lego Plataforma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Mindstorms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EV3.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77745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Linguagem</a:t>
            </a:r>
            <a:r>
              <a:rPr lang="en-US" b="1" dirty="0">
                <a:solidFill>
                  <a:srgbClr val="0070C0"/>
                </a:solidFill>
              </a:rPr>
              <a:t> C </a:t>
            </a:r>
            <a:r>
              <a:rPr lang="en-US" b="1" dirty="0" err="1">
                <a:solidFill>
                  <a:srgbClr val="0070C0"/>
                </a:solidFill>
              </a:rPr>
              <a:t>na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CircuitPython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implementação Python educacional e amigável para o criador e, por si só, um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MicroPython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compatível também com a família Microchip.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CPython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Computadores de placa única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Board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SBCs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implementações, como o Python para arquiteturas ARM Linux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arquiteturas x86/x64, implementações adicionais como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PyPy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com base em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compilador Just-In-Time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versus o interpretador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CPython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foram portadas para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oferecem melhorias, como melhor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desempenho de velocidade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6771071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Linguagem</a:t>
            </a:r>
            <a:r>
              <a:rPr lang="en-US" b="1" dirty="0">
                <a:solidFill>
                  <a:srgbClr val="0070C0"/>
                </a:solidFill>
              </a:rPr>
              <a:t> C </a:t>
            </a:r>
            <a:r>
              <a:rPr lang="en-US" b="1" dirty="0" err="1">
                <a:solidFill>
                  <a:srgbClr val="0070C0"/>
                </a:solidFill>
              </a:rPr>
              <a:t>na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Zerynth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conjunto de ferramentas contidas em um Kit de Desenvolvimento de Software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tais como: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Zerynth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Studio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(IDE),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Zerynth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 (OS)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Zerynth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Device Manager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Todos disponíveis para Windows, Mac OS e Linux), voltado para desenvolvedores de produtos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das Coisas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compatível com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família ESP e ARM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microcontroladores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provedores de serviços Cloud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77340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Linguagem</a:t>
            </a:r>
            <a:r>
              <a:rPr lang="en-US" b="1" dirty="0">
                <a:solidFill>
                  <a:srgbClr val="0070C0"/>
                </a:solidFill>
              </a:rPr>
              <a:t> C </a:t>
            </a:r>
            <a:r>
              <a:rPr lang="en-US" b="1" dirty="0" err="1">
                <a:solidFill>
                  <a:srgbClr val="0070C0"/>
                </a:solidFill>
              </a:rPr>
              <a:t>na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Desenvolvedores de aplicações embarcadas podem escrever código de alto nível sem se preocupar com cada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ciclo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byte de memória,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produzindo produtos responsivos e de alta qualidade.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virtude, dos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microcontroladores/microprocessadores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terem mais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poder de processamento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que os micros de dez ou vinte anos atrás.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ciclos do relógio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passaram de poucos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megahertz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mais de um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gigahertz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memória flash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antes medida em dezenas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kilobytes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agora é medida em vários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megabytes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0058054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Linguagem</a:t>
            </a:r>
            <a:r>
              <a:rPr lang="en-US" b="1" dirty="0">
                <a:solidFill>
                  <a:srgbClr val="0070C0"/>
                </a:solidFill>
              </a:rPr>
              <a:t> C </a:t>
            </a:r>
            <a:r>
              <a:rPr lang="en-US" b="1" dirty="0" err="1">
                <a:solidFill>
                  <a:srgbClr val="0070C0"/>
                </a:solidFill>
              </a:rPr>
              <a:t>na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todo o mundo, linguagens de programação de código aberto acessíveis e plataformas embarcadas permitem que as comunidades locais criem ferramentas específicas para suas necessidades, econômicas e sustentáveis.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Quando combinadas com algum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conhecimento básico de hardware eletrônico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as linguagens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Lua/Python/C/C++/Assembly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embarcado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permitem que as pessoas, independentemente do nível de habilidade,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misturem o físico e o digital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916557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de Software para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Arquitetura de Software para Sistemas Embarcados, Adaptada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Eder Andrade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m 10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40386CDA-332D-15BC-2551-166B4DDB3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79" y="1218872"/>
            <a:ext cx="8823309" cy="299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4225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de Software </a:t>
            </a:r>
            <a:r>
              <a:rPr lang="en-US" b="1" dirty="0" err="1">
                <a:solidFill>
                  <a:srgbClr val="0070C0"/>
                </a:solidFill>
              </a:rPr>
              <a:t>Embarcado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de aplicação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(APP), voltada para as regras de negócios do produto.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a solução para o funcionamento da aplicação atendendo toda a regra de negócio.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 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produto.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Invoca 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rotinas da API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projeto. Ex.: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empresa_camada_função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ce_app_log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possui qualquer referência com o 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51080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de Software </a:t>
            </a:r>
            <a:r>
              <a:rPr lang="en-US" b="1" dirty="0" err="1">
                <a:solidFill>
                  <a:srgbClr val="0070C0"/>
                </a:solidFill>
              </a:rPr>
              <a:t>Embarcado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de Interface de Programação da Aplicação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(API).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Destinada à construção da aplicação por meio de rotinas e/ou funções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-construídas.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relacionada as funcionalidades disponíveis e a abstração do baixo nível.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Invoca 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rotinas do Driver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projeto. Ex.: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ce_api_battery_value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0299923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de Software </a:t>
            </a:r>
            <a:r>
              <a:rPr lang="en-US" b="1" dirty="0" err="1">
                <a:solidFill>
                  <a:srgbClr val="0070C0"/>
                </a:solidFill>
              </a:rPr>
              <a:t>Embarcado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Destinada à construção de uma interface que controlará os periféricos I/O necessários para o projeto.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Possui OBJETO para cada periférico concentrando dados e funções relacionadas.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Invoca 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rotinas do HAL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projeto. Ex.: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ce_driver_função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ce_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_write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74472610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02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Compiladores e Simuladores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de Software </a:t>
            </a:r>
            <a:r>
              <a:rPr lang="en-US" b="1" dirty="0" err="1">
                <a:solidFill>
                  <a:srgbClr val="0070C0"/>
                </a:solidFill>
              </a:rPr>
              <a:t>Embarcado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(HAL)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de interface amigável para configuração, uso e controle de periféricos do microcontrolador.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de acesso direto ao hardware. Pode ser projetada pelo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gerada por uma GUI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Biblioteca desenvolvida pelo fabricante normalmente interface gerada por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ferramenta gráfica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ESP32.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hal_gpio_WritePin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8802359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de Software </a:t>
            </a:r>
            <a:r>
              <a:rPr lang="en-US" b="1" dirty="0" err="1">
                <a:solidFill>
                  <a:srgbClr val="0070C0"/>
                </a:solidFill>
              </a:rPr>
              <a:t>Embarcado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 e .h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estruturas, macros e funções para configuração, uso e controle de periféricos.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BSRR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GPIO_Pin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Fornecidos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pacotes (.zip)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através de ferramentas gráficas as quais já fornecem toda a árvore do projeto já com os periféricos configurados e os respectivos arquivos.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 a camada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 baixo nível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considerando esta arquitetura de software e a linguagem C.</a:t>
            </a:r>
          </a:p>
        </p:txBody>
      </p:sp>
    </p:spTree>
    <p:extLst>
      <p:ext uri="{BB962C8B-B14F-4D97-AF65-F5344CB8AC3E}">
        <p14:creationId xmlns:p14="http://schemas.microsoft.com/office/powerpoint/2010/main" val="117921495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de Software para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https://github.com/ThrowTheSwitch/CeedlingExample_Microchip/tree/master/src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97011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Ferramentas de </a:t>
            </a:r>
            <a:r>
              <a:rPr lang="en-US" b="1" dirty="0" err="1">
                <a:solidFill>
                  <a:srgbClr val="0070C0"/>
                </a:solidFill>
              </a:rPr>
              <a:t>Desenvolvimento</a:t>
            </a:r>
            <a:r>
              <a:rPr lang="en-US" b="1" dirty="0">
                <a:solidFill>
                  <a:srgbClr val="0070C0"/>
                </a:solidFill>
              </a:rPr>
              <a:t> de Software para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Ferramentas de programação utilizada para auxiliar os desenvolvedores, como IDE, compiladores, depuradores e assim por diante.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Devem ser integradas ao ambiente de modelagem e ao ambiente de teste.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um processo de desenvolvimento iterativo, você realiza os testes durante todo o ciclo de vida.</a:t>
            </a:r>
          </a:p>
        </p:txBody>
      </p:sp>
    </p:spTree>
    <p:extLst>
      <p:ext uri="{BB962C8B-B14F-4D97-AF65-F5344CB8AC3E}">
        <p14:creationId xmlns:p14="http://schemas.microsoft.com/office/powerpoint/2010/main" val="234955394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Ferramentas de </a:t>
            </a:r>
            <a:r>
              <a:rPr lang="en-US" b="1" dirty="0" err="1">
                <a:solidFill>
                  <a:srgbClr val="0070C0"/>
                </a:solidFill>
              </a:rPr>
              <a:t>Desenvolvimento</a:t>
            </a:r>
            <a:r>
              <a:rPr lang="en-US" b="1" dirty="0">
                <a:solidFill>
                  <a:srgbClr val="0070C0"/>
                </a:solidFill>
              </a:rPr>
              <a:t> de Software para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ferramentas de desenvolvimento da aplicação de sistemas embarcados permitem-lhe criar soluções para 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	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Desenvolver, depurar e testar software para sistemas embarcados em Linux.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Elaborar e automatizar testes de software, escrever documentação técnica relacionada e outras correlatas.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https://embarcados.com.br/tag/ferramentas-de-desenvolvimento/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25858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Operacionais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sistema computacional, conjunto de hardware e software, projetado para executar uma tarefa específica em um sistema maior.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operacional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dito embarcado ou embutido quando é construído para operar sobre um hardware com poucos recursos de processamento, armazenamento e energia.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TinyOS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Contiki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QNX;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Windows; Linux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https://medium.com/@suellensantos2209/sistemas-operacionais-embarcados-8e4e025853b1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44361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Módulo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Simulador</a:t>
            </a:r>
            <a:r>
              <a:rPr lang="en-US" b="1" dirty="0">
                <a:solidFill>
                  <a:srgbClr val="0070C0"/>
                </a:solidFill>
              </a:rPr>
              <a:t> da Plataforma Arduino e CI da Tool </a:t>
            </a:r>
            <a:r>
              <a:rPr lang="en-US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lançado em 2005 na Itália, M.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Banzi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Davids, é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de DEV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Opensource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engloba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e software para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prototipar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soluções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Tinkercard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(2010),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tool online de design de modelos 3D e simulação de circuitos elétricos e digitais, fabricante Autodesk. Funções iniciais: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 e loop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Seção de Configuração -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 R3</a:t>
            </a:r>
            <a:endParaRPr lang="pt-B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(13, OUTPUT);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 Digital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11395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Módulo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Simulador</a:t>
            </a:r>
            <a:r>
              <a:rPr lang="en-US" b="1" dirty="0">
                <a:solidFill>
                  <a:srgbClr val="0070C0"/>
                </a:solidFill>
              </a:rPr>
              <a:t> da Plataforma Arduino e CI da Tool </a:t>
            </a:r>
            <a:r>
              <a:rPr lang="en-US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38404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Seção da Aplicação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Acende e desliga o led ligado ao pino 13, num intervalo de 1s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(13, HIGH);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delay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(1000);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(13, LOW);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delay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(1000);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541386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Módulo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Simulador</a:t>
            </a:r>
            <a:r>
              <a:rPr lang="en-US" b="1" dirty="0">
                <a:solidFill>
                  <a:srgbClr val="0070C0"/>
                </a:solidFill>
              </a:rPr>
              <a:t> da Plataforma Arduino e CI da Tool </a:t>
            </a:r>
            <a:r>
              <a:rPr lang="en-US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38404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Funções: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circuitos analógicos e digitais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 uma vasta gama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resistores, displays, atuadores, motores, capacitores, indutores, chaves, botões, potenciômetros, circuitos integrados, protoboard, multímetros, gerador de funções, osciloscópio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etc.), portanto podemos montar tanto nossos circuitos elétricos quanto programar os microcontroladores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https://embarcados.com.br/tinkercad/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https://www.tinkercad.com/things/k1EfJ3V5nZg-spectacular-snaget/editel?tenant=circuits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59658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Módulo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Simulador</a:t>
            </a:r>
            <a:r>
              <a:rPr lang="en-US" b="1" dirty="0">
                <a:solidFill>
                  <a:srgbClr val="0070C0"/>
                </a:solidFill>
              </a:rPr>
              <a:t> da Plataforma Arduino e CI da Tool </a:t>
            </a:r>
            <a:r>
              <a:rPr lang="en-US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6532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3DC84B-0383-9EFC-0BC1-FB70E21A1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16" y="1563834"/>
            <a:ext cx="6895785" cy="332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893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Compiladores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Simuladores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Ferramentas para programar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desenvolver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simular soluções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embarcados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baseados em microcontroladores.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Através dos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são executados no computador no qual consistem em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sequência de instruções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geradas em linguagem de máquina.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execução dessa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sequência de instruções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 do computador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r>
              <a:rPr lang="en-US" b="1" dirty="0">
                <a:solidFill>
                  <a:srgbClr val="0070C0"/>
                </a:solidFill>
              </a:rPr>
              <a:t> da Ferramenta de </a:t>
            </a:r>
            <a:r>
              <a:rPr lang="en-US" b="1" dirty="0" err="1">
                <a:solidFill>
                  <a:srgbClr val="0070C0"/>
                </a:solidFill>
              </a:rPr>
              <a:t>Simulação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PICSimLab</a:t>
            </a:r>
            <a:r>
              <a:rPr lang="en-US" b="1" dirty="0">
                <a:solidFill>
                  <a:srgbClr val="0070C0"/>
                </a:solidFill>
              </a:rPr>
              <a:t> CI PIC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Picsimlab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emulador em tempo real de placas de desenvolvimento criado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2008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objetivo de simular projetos didáticos e introduzir uma visualização prévia da prática de uma forma simples e ágil.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 nos oferece algumas opções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 e componentes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predefinidos em placas de desenvolvimento, muito usado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simular projetos básicos em PIC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https://sourceforge.net/projects/picsim/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55499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r>
              <a:rPr lang="en-US" b="1" dirty="0">
                <a:solidFill>
                  <a:srgbClr val="0070C0"/>
                </a:solidFill>
              </a:rPr>
              <a:t> da Ferramenta de </a:t>
            </a:r>
            <a:r>
              <a:rPr lang="en-US" b="1" dirty="0" err="1">
                <a:solidFill>
                  <a:srgbClr val="0070C0"/>
                </a:solidFill>
              </a:rPr>
              <a:t>Simulação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PICSimLab</a:t>
            </a:r>
            <a:r>
              <a:rPr lang="en-US" b="1" dirty="0">
                <a:solidFill>
                  <a:srgbClr val="0070C0"/>
                </a:solidFill>
              </a:rPr>
              <a:t> CI PIC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PICSimLab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suporta microcontroladores: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Picsim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Simavr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uCsim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Qemu-stm32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Qemu-esp32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Gpm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47738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r>
              <a:rPr lang="en-US" b="1" dirty="0">
                <a:solidFill>
                  <a:srgbClr val="0070C0"/>
                </a:solidFill>
              </a:rPr>
              <a:t> da Ferramenta de </a:t>
            </a:r>
            <a:r>
              <a:rPr lang="en-US" b="1" dirty="0" err="1">
                <a:solidFill>
                  <a:srgbClr val="0070C0"/>
                </a:solidFill>
              </a:rPr>
              <a:t>Simulação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PICSimLab</a:t>
            </a:r>
            <a:r>
              <a:rPr lang="en-US" b="1" dirty="0">
                <a:solidFill>
                  <a:srgbClr val="0070C0"/>
                </a:solidFill>
              </a:rPr>
              <a:t> CI PIC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PICSimLab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possui integração com MPLABX/Arduino IDE.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o objetivo 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PICSimLab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emular hardware real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edição de código e depuração, as mesmas ferramentas usadas para uma placa real devem ser usadas com 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PICSimLab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MPLABX, Arduino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https://blog.eletrogate.com/introducao-ao-simulador-picsimlab/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84072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r>
              <a:rPr lang="en-US" b="1" dirty="0">
                <a:solidFill>
                  <a:srgbClr val="0070C0"/>
                </a:solidFill>
              </a:rPr>
              <a:t> da Ferramenta de </a:t>
            </a:r>
            <a:r>
              <a:rPr lang="en-US" b="1" dirty="0" err="1">
                <a:solidFill>
                  <a:srgbClr val="0070C0"/>
                </a:solidFill>
              </a:rPr>
              <a:t>Simulação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PICSimLab</a:t>
            </a:r>
            <a:r>
              <a:rPr lang="en-US" b="1" dirty="0">
                <a:solidFill>
                  <a:srgbClr val="0070C0"/>
                </a:solidFill>
              </a:rPr>
              <a:t> CI PIC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3514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Botões, como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shield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w5500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conexão com a internet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gráfico colorido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ili9340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tela sensível ao toque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Resistores,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https://lcgamboa.github.io/picsimlab_docs/0.8.10/index.html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8519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r>
              <a:rPr lang="en-US" b="1" dirty="0">
                <a:solidFill>
                  <a:srgbClr val="0070C0"/>
                </a:solidFill>
              </a:rPr>
              <a:t> da Ferramenta de </a:t>
            </a:r>
            <a:r>
              <a:rPr lang="en-US" b="1" dirty="0" err="1">
                <a:solidFill>
                  <a:srgbClr val="0070C0"/>
                </a:solidFill>
              </a:rPr>
              <a:t>Simulação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PICSimLab</a:t>
            </a:r>
            <a:r>
              <a:rPr lang="en-US" b="1" dirty="0">
                <a:solidFill>
                  <a:srgbClr val="0070C0"/>
                </a:solidFill>
              </a:rPr>
              <a:t> CI PIC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3514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8D43F34-6BB7-AE5D-413E-3546A9304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6" y="1226945"/>
            <a:ext cx="5976468" cy="375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713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Sistemas Embarcados.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https://files.comunidades.net/mutcom/ARTIGO_SIST_EMB.pdf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Especificação de Requisitos Sistemas Embarcados.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https://eventos.spc.org.pe/cibse2015/pdfs/07_WER15.pdf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Cursos Sistemas Embarcados - Microcontroladores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https://embarcados.com.br/cursos/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Arquitetura de Software para Sistemas Embarcados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https://www.youtube.com/watch?v=UIAOR32H1vk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https://quizizz.com/admin/quiz/5aa686b4bc8374001abc8e88/sistemas-embarcados-e-microcontroladores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https://quizizz.com/admin/quiz/5e8cb43dec5442001b4c12bd/revisao-de-compiladores-u1-e-u2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</a:t>
            </a:r>
            <a:r>
              <a:rPr lang="pt-BR" sz="1800" b="1" dirty="0">
                <a:latin typeface="Calibri" panose="020F0502020204030204" pitchFamily="34" charset="0"/>
              </a:rPr>
              <a:t>OSSADA, Jaime </a:t>
            </a:r>
            <a:r>
              <a:rPr lang="pt-BR" sz="1800" b="1" dirty="0" err="1">
                <a:latin typeface="Calibri" panose="020F0502020204030204" pitchFamily="34" charset="0"/>
              </a:rPr>
              <a:t>Cazuhiro</a:t>
            </a:r>
            <a:r>
              <a:rPr lang="pt-BR" sz="1800" b="1" dirty="0">
                <a:latin typeface="Calibri" panose="020F0502020204030204" pitchFamily="34" charset="0"/>
              </a:rPr>
              <a:t> et al. GERSE</a:t>
            </a:r>
            <a:r>
              <a:rPr lang="pt-BR" sz="1800" dirty="0">
                <a:latin typeface="Calibri" panose="020F0502020204030204" pitchFamily="34" charset="0"/>
              </a:rPr>
              <a:t>: Guia de </a:t>
            </a:r>
            <a:r>
              <a:rPr lang="pt-BR" sz="1800" dirty="0" err="1">
                <a:latin typeface="Calibri" panose="020F0502020204030204" pitchFamily="34" charset="0"/>
              </a:rPr>
              <a:t>Elicitação</a:t>
            </a:r>
            <a:r>
              <a:rPr lang="pt-BR" sz="1800" dirty="0">
                <a:latin typeface="Calibri" panose="020F0502020204030204" pitchFamily="34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</a:t>
            </a:r>
            <a:r>
              <a:rPr lang="pt-BR" sz="1800" b="1" dirty="0">
                <a:latin typeface="Calibri" panose="020F0502020204030204" pitchFamily="34" charset="0"/>
              </a:rPr>
              <a:t>BARBIERO, Andréia Aparecida; HEXSEL, Roberto André.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Simulaçao</a:t>
            </a:r>
            <a:r>
              <a:rPr lang="pt-BR" sz="1800" dirty="0">
                <a:latin typeface="Calibri" panose="020F0502020204030204" pitchFamily="34" charset="0"/>
              </a:rPr>
              <a:t> de Sistemas Embarcados utilizando </a:t>
            </a:r>
            <a:r>
              <a:rPr lang="pt-BR" sz="1800" dirty="0" err="1">
                <a:latin typeface="Calibri" panose="020F0502020204030204" pitchFamily="34" charset="0"/>
              </a:rPr>
              <a:t>ArchC</a:t>
            </a:r>
            <a:r>
              <a:rPr lang="pt-BR" sz="1800" dirty="0">
                <a:latin typeface="Calibri" panose="020F0502020204030204" pitchFamily="34" charset="0"/>
              </a:rPr>
              <a:t>. In: Anais do VII Workshop em Sistemas Computacionais de Alto Desempenho. SBC, 2006. p. 17-24.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CUNHA, Alessandro 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que são sistemas embarcados. Saber Eletrônica, v. 43, n. 414, p. 1-6, 2007.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OSSADA, Jaime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Cazuhiro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GERSE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Guia de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Compiladores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Simuladores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Montadores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máquina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sequências,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1010011101010010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dados, é uma instrução ou o endereço de memória? Surge a linguagem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software montadoras.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Programas em linguagem Assembly têm as mesmas instruções que o programa em linguagem de máquina, mas as instruções são coisas como "Adicionar" e "MOVE ".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Portanto, traduz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programas escritos em linguagem de montagem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programa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equivalente em linguagem de máquina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550302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Compiladores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Simuladores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Compiladores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léxica e sintática, GALS-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linguagens que permitem o ser humano descrever o que é para ser feito em termos no computador.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programa chamado compilador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traduziu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esses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alto nível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máquina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Compiladores são muito mais complicado do que montadoras.</a:t>
            </a:r>
          </a:p>
        </p:txBody>
      </p:sp>
    </p:spTree>
    <p:extLst>
      <p:ext uri="{BB962C8B-B14F-4D97-AF65-F5344CB8AC3E}">
        <p14:creationId xmlns:p14="http://schemas.microsoft.com/office/powerpoint/2010/main" val="253297881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Compiladores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Simuladores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Simuladores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vez de construir novas máquinas para executar programas escritos em novas linguagens, simuladores de software permitem que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máquina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seja "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máquinas virtuais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exaustivamente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através da execução de programas de benchmarking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antes de serem construídas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também usados ​​para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novos compiladores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linguagens antes de serem escritos.</a:t>
            </a:r>
          </a:p>
        </p:txBody>
      </p:sp>
    </p:spTree>
    <p:extLst>
      <p:ext uri="{BB962C8B-B14F-4D97-AF65-F5344CB8AC3E}">
        <p14:creationId xmlns:p14="http://schemas.microsoft.com/office/powerpoint/2010/main" val="5050385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F54E355-B4B1-8C3A-D53E-F7450669D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60" y="1362258"/>
            <a:ext cx="7239272" cy="357526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Compiladores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Simuladores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55448"/>
            <a:ext cx="8865056" cy="398207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Simulação ao longo do ciclo de desenvolvimento de produto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Fonte: https://core.ac.uk/download/pdf/55608856.pdf</a:t>
            </a:r>
          </a:p>
        </p:txBody>
      </p:sp>
    </p:spTree>
    <p:extLst>
      <p:ext uri="{BB962C8B-B14F-4D97-AF65-F5344CB8AC3E}">
        <p14:creationId xmlns:p14="http://schemas.microsoft.com/office/powerpoint/2010/main" val="8328995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55448"/>
            <a:ext cx="8865056" cy="398207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Compiladores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Simuladores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62839157-CAA6-DA6E-86E3-82BDA8103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27" y="941731"/>
            <a:ext cx="6728360" cy="412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4405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Linguagem</a:t>
            </a:r>
            <a:r>
              <a:rPr lang="en-US" b="1" dirty="0">
                <a:solidFill>
                  <a:srgbClr val="0070C0"/>
                </a:solidFill>
              </a:rPr>
              <a:t> C </a:t>
            </a:r>
            <a:r>
              <a:rPr lang="en-US" b="1" dirty="0" err="1">
                <a:solidFill>
                  <a:srgbClr val="0070C0"/>
                </a:solidFill>
              </a:rPr>
              <a:t>na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C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linguagem de programação compilada de alto nível que foi criada nos anos 1970 para desenvolvimento de sistemas operacionais.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 é amplamente utilizada em sistemas embarcados.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sistemas embarcados são programados com um conjunto de instruções, chamado de código de programação, que especifica como o sistema deve funcionar.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https://embarcados.com.br/tag/linguagem-c/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966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4558</TotalTime>
  <Words>2254</Words>
  <Application>Microsoft Office PowerPoint</Application>
  <PresentationFormat>Apresentação na tela (16:9)</PresentationFormat>
  <Paragraphs>262</Paragraphs>
  <Slides>39</Slides>
  <Notes>37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4" baseType="lpstr">
      <vt:lpstr>Arial</vt:lpstr>
      <vt:lpstr>Calibri</vt:lpstr>
      <vt:lpstr>Times New Roman</vt:lpstr>
      <vt:lpstr>Wingdings</vt:lpstr>
      <vt:lpstr>Office Theme</vt:lpstr>
      <vt:lpstr>Programação Microcontroladores</vt:lpstr>
      <vt:lpstr> Aula 02  Compiladores e Simuladores</vt:lpstr>
      <vt:lpstr>Compiladores e Simuladores</vt:lpstr>
      <vt:lpstr>Compiladores e Simuladores</vt:lpstr>
      <vt:lpstr>Compiladores e Simuladores</vt:lpstr>
      <vt:lpstr>Compiladores e Simuladores</vt:lpstr>
      <vt:lpstr>Compiladores e Simuladores</vt:lpstr>
      <vt:lpstr>Compiladores e Simuladores</vt:lpstr>
      <vt:lpstr>Linguagem C na Programação de Sistemas Embarcados</vt:lpstr>
      <vt:lpstr>Linguagem C na Programação de Sistemas Embarcados</vt:lpstr>
      <vt:lpstr>Linguagem C na Programação de Sistemas Embarcados</vt:lpstr>
      <vt:lpstr>Linguagem C na Programação de Sistemas Embarcados</vt:lpstr>
      <vt:lpstr>Linguagem C na Programação de Sistemas Embarcados</vt:lpstr>
      <vt:lpstr>Linguagem C na Programação de Sistemas Embarcados</vt:lpstr>
      <vt:lpstr>Linguagem C na Programação de Sistemas Embarcados</vt:lpstr>
      <vt:lpstr>Exemplo Arquitetura de Software para Sistemas Embarcados</vt:lpstr>
      <vt:lpstr>Arquitetura de Software Embarcado</vt:lpstr>
      <vt:lpstr>Arquitetura de Software Embarcado</vt:lpstr>
      <vt:lpstr>Arquitetura de Software Embarcado</vt:lpstr>
      <vt:lpstr>Arquitetura de Software Embarcado</vt:lpstr>
      <vt:lpstr>Arquitetura de Software Embarcado</vt:lpstr>
      <vt:lpstr>Exemplo - Arquitetura de Software para Sistemas Embarcado</vt:lpstr>
      <vt:lpstr>Ferramentas de Desenvolvimento de Software para Sistemas Embarcados</vt:lpstr>
      <vt:lpstr>Ferramentas de Desenvolvimento de Software para Sistemas Embarcados</vt:lpstr>
      <vt:lpstr>Sistemas Operacionais Embarcados</vt:lpstr>
      <vt:lpstr>Módulo Simulador da Plataforma Arduino e CI da Tool Tinkercad</vt:lpstr>
      <vt:lpstr>Módulo Simulador da Plataforma Arduino e CI da Tool Tinkercad</vt:lpstr>
      <vt:lpstr>Módulo Simulador da Plataforma Arduino e CI da Tool Tinkercad</vt:lpstr>
      <vt:lpstr>Módulo Simulador da Plataforma Arduino e CI da Tool Tinkercad</vt:lpstr>
      <vt:lpstr>Características da Ferramenta de Simulação PICSimLab CI PIC</vt:lpstr>
      <vt:lpstr>Características da Ferramenta de Simulação PICSimLab CI PIC</vt:lpstr>
      <vt:lpstr>Características da Ferramenta de Simulação PICSimLab CI PIC</vt:lpstr>
      <vt:lpstr>Características da Ferramenta de Simulação PICSimLab CI PIC</vt:lpstr>
      <vt:lpstr>Características da Ferramenta de Simulação PICSimLab CI PIC</vt:lpstr>
      <vt:lpstr>Leitura Específica</vt:lpstr>
      <vt:lpstr>Aprenda+</vt:lpstr>
      <vt:lpstr>Dinâmica/Atividades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851</cp:revision>
  <dcterms:created xsi:type="dcterms:W3CDTF">2020-03-17T20:12:34Z</dcterms:created>
  <dcterms:modified xsi:type="dcterms:W3CDTF">2023-03-15T20:05:36Z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