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69" r:id="rId4"/>
    <p:sldId id="370" r:id="rId5"/>
    <p:sldId id="364" r:id="rId6"/>
    <p:sldId id="333" r:id="rId7"/>
    <p:sldId id="323" r:id="rId8"/>
    <p:sldId id="334" r:id="rId9"/>
    <p:sldId id="337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 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soluções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Python e C/C++, simulação de circuitos elétricos e digitais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Arduino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 Arduino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Arduino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Rasoberry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Plataforma Arduino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Rasoberry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363</Words>
  <Application>Microsoft Office PowerPoint</Application>
  <PresentationFormat>Apresentação na tela (16:9)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Programação Microcontroladores</vt:lpstr>
      <vt:lpstr> Aula 04   Arduino – Plataforma Raspberry PI</vt:lpstr>
      <vt:lpstr>Plataforma Arduino Raspberry PI</vt:lpstr>
      <vt:lpstr>Plataforma Arduino Raspberry PI</vt:lpstr>
      <vt:lpstr>Plataforma Arduino Raspberry PI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862</cp:revision>
  <dcterms:created xsi:type="dcterms:W3CDTF">2020-03-17T20:12:34Z</dcterms:created>
  <dcterms:modified xsi:type="dcterms:W3CDTF">2023-03-22T15:03:57Z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