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340" r:id="rId4"/>
    <p:sldId id="341" r:id="rId5"/>
    <p:sldId id="342" r:id="rId6"/>
    <p:sldId id="333" r:id="rId7"/>
    <p:sldId id="323" r:id="rId8"/>
    <p:sldId id="334" r:id="rId9"/>
    <p:sldId id="337" r:id="rId10"/>
    <p:sldId id="309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30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58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os.spc.org.pe/cibse2015/pdfs/07_WER15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Integrados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Entrada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ENTRADA DOS MICROCONTROLADORES PARA A INTERAÇÃO COM DISPOSITIVOS EXTERNOS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SAÍDA DOS MICROCONTROLADORES PARA A INTERAÇÃO COM DISPOSITIVOS EXTERNOS</a:t>
            </a:r>
          </a:p>
        </p:txBody>
      </p:sp>
    </p:spTree>
    <p:extLst>
      <p:ext uri="{BB962C8B-B14F-4D97-AF65-F5344CB8AC3E}">
        <p14:creationId xmlns:p14="http://schemas.microsoft.com/office/powerpoint/2010/main" val="41594990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Conversores</a:t>
            </a:r>
            <a:r>
              <a:rPr lang="en-US" b="1" dirty="0">
                <a:solidFill>
                  <a:srgbClr val="0070C0"/>
                </a:solidFill>
              </a:rPr>
              <a:t> A/C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 ANALÓGICO­DIGITAIS PARA CRIAÇÃO DE SISTEMAS DE AQUISIÇÃO DE DADOS COM MICROCONTROLADORES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28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o led do pino 15 piscar,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359</Words>
  <Application>Microsoft Office PowerPoint</Application>
  <PresentationFormat>Apresentação na tela (16:9)</PresentationFormat>
  <Paragraphs>43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Programação Microcontroladores</vt:lpstr>
      <vt:lpstr> Aula 05  Periféricos Integrados</vt:lpstr>
      <vt:lpstr>Portas de Entrada – CI</vt:lpstr>
      <vt:lpstr>Portas de Saída – CI</vt:lpstr>
      <vt:lpstr>Conversores A/C – CI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855</cp:revision>
  <dcterms:created xsi:type="dcterms:W3CDTF">2020-03-17T20:12:34Z</dcterms:created>
  <dcterms:modified xsi:type="dcterms:W3CDTF">2023-03-22T15:04:12Z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