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0" r:id="rId4"/>
    <p:sldId id="343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926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Contadores</a:t>
            </a:r>
            <a:r>
              <a:rPr lang="en-US" b="1" dirty="0">
                <a:solidFill>
                  <a:srgbClr val="0070C0"/>
                </a:solidFill>
              </a:rPr>
              <a:t>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USO DE TEMPORIZADORES E CONTADORES PARA O DESENVOLVIMENTO DE SISTEMAS DE TEMPO REAL COM MICROCONTROLADORES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DA MODULAÇÃO POR LARGURA DE PULSO (PWM) PARA O CONTROLE DE DISPOSITIVOS EXTERNOS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8624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led do pino 15 piscar,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348</Words>
  <Application>Microsoft Office PowerPoint</Application>
  <PresentationFormat>Apresentação na tela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Microcontroladores</vt:lpstr>
      <vt:lpstr> Aula 06  Periféricos Integrados</vt:lpstr>
      <vt:lpstr>Temporizadores e Contadores – CI</vt:lpstr>
      <vt:lpstr>Modulação PWM – CI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856</cp:revision>
  <dcterms:created xsi:type="dcterms:W3CDTF">2020-03-17T20:12:34Z</dcterms:created>
  <dcterms:modified xsi:type="dcterms:W3CDTF">2023-03-22T15:04:24Z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