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0" r:id="rId4"/>
    <p:sldId id="341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7464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Externos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Mostradores</a:t>
            </a:r>
            <a:r>
              <a:rPr lang="en-US" b="1" dirty="0">
                <a:solidFill>
                  <a:srgbClr val="0070C0"/>
                </a:solidFill>
              </a:rPr>
              <a:t> (Interface) 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FUNÇÕES PARA A PROGRAMAÇÃO DE MOSTRADORES NA CRIAÇÃO DE INTERFACES COM O USUÁRIO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Interrupções</a:t>
            </a:r>
            <a:r>
              <a:rPr lang="en-US" b="1" dirty="0">
                <a:solidFill>
                  <a:srgbClr val="0070C0"/>
                </a:solidFill>
              </a:rPr>
              <a:t> 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IMPORTÂNCIA DA PROGRAMAÇÃO DE INTERRUPÇÕES PARA O RECEBIMENTO OTIMIZADO DE DADOS DE DISPOSITIVOS EXTERNOS AO MICROCONTROLADOR</a:t>
            </a:r>
          </a:p>
        </p:txBody>
      </p:sp>
    </p:spTree>
    <p:extLst>
      <p:ext uri="{BB962C8B-B14F-4D97-AF65-F5344CB8AC3E}">
        <p14:creationId xmlns:p14="http://schemas.microsoft.com/office/powerpoint/2010/main" val="264925461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o led do pino 15 piscar,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4579</TotalTime>
  <Words>347</Words>
  <Application>Microsoft Office PowerPoint</Application>
  <PresentationFormat>Apresentação na tela (16:9)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Microcontroladores</vt:lpstr>
      <vt:lpstr> Aula 08  Periféricos Externos</vt:lpstr>
      <vt:lpstr>Mostradores (Interface)  – CI</vt:lpstr>
      <vt:lpstr>Interrupções  – CI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858</cp:revision>
  <dcterms:created xsi:type="dcterms:W3CDTF">2020-03-17T20:12:34Z</dcterms:created>
  <dcterms:modified xsi:type="dcterms:W3CDTF">2023-03-22T15:04:59Z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