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0" r:id="rId4"/>
    <p:sldId id="341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816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Projetos com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Plataformas</a:t>
            </a:r>
            <a:r>
              <a:rPr lang="en-US" b="1" dirty="0">
                <a:solidFill>
                  <a:srgbClr val="0070C0"/>
                </a:solidFill>
              </a:rPr>
              <a:t> de 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PLATAFORMAS DE HARDWARE E SOFTWARE PARA UM PROJETO COM MICROCONTROLADOR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Limitações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Microcontroladores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LIMITAÇÕES DOS MICROCONTROLADORES PARA A ESPECIFICAÇÃO DE PROJETOS EMBARCADOS DE ALTO DESEMPENHO</a:t>
            </a:r>
          </a:p>
        </p:txBody>
      </p:sp>
    </p:spTree>
    <p:extLst>
      <p:ext uri="{BB962C8B-B14F-4D97-AF65-F5344CB8AC3E}">
        <p14:creationId xmlns:p14="http://schemas.microsoft.com/office/powerpoint/2010/main" val="72423940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4583</TotalTime>
  <Words>340</Words>
  <Application>Microsoft Office PowerPoint</Application>
  <PresentationFormat>Apresentação na tela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Microcontroladores</vt:lpstr>
      <vt:lpstr> Aula 09  Projetos com Microcontroladores</vt:lpstr>
      <vt:lpstr>Plataformas de Hardware e Software</vt:lpstr>
      <vt:lpstr>Limitações dos Microcontroladores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860</cp:revision>
  <dcterms:created xsi:type="dcterms:W3CDTF">2020-03-17T20:12:34Z</dcterms:created>
  <dcterms:modified xsi:type="dcterms:W3CDTF">2023-03-22T15:05:21Z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