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91" r:id="rId3"/>
    <p:sldId id="340" r:id="rId4"/>
    <p:sldId id="341" r:id="rId5"/>
    <p:sldId id="333" r:id="rId6"/>
    <p:sldId id="323" r:id="rId7"/>
    <p:sldId id="334" r:id="rId8"/>
    <p:sldId id="337" r:id="rId9"/>
    <p:sldId id="309" r:id="rId1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0541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comunidades.net/mutcom/ARTIGO_SIST_EMB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ventos.spc.org.pe/cibse2015/pdfs/07_WER15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IAOR32H1vk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Projetos com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Boas </a:t>
            </a:r>
            <a:r>
              <a:rPr lang="en-US" b="1" dirty="0" err="1">
                <a:solidFill>
                  <a:srgbClr val="0070C0"/>
                </a:solidFill>
              </a:rPr>
              <a:t>Práticas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Softwares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BOAS PRÁTICAS DE PROGRAMAÇÃO PARA O DESENVOLVIMENTO DO SOFTWARE EMBARCADO NOS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Microcontroladores</a:t>
            </a:r>
            <a:r>
              <a:rPr lang="en-US" b="1" dirty="0">
                <a:solidFill>
                  <a:srgbClr val="0070C0"/>
                </a:solidFill>
              </a:rPr>
              <a:t> – Wi-fi IoT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 MICROCONTROLADORES PARA PROJETOS DE COMUNICAÇÃO SEM FIO E INTERNET DAS COISAS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80314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Especificação de Requisitos Sistemas Embarcados.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https://eventos.spc.org.pe/cibse2015/pdfs/07_WER15.pdf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de Software para Sistemas Embarcados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https://www.youtube.com/watch?v=UIAOR32H1vk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para: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na porta serial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o led do pino 15 piscar,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piscar 4 leds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Acender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lâmpada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 no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LCD I2C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Livre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4589</TotalTime>
  <Words>345</Words>
  <Application>Microsoft Office PowerPoint</Application>
  <PresentationFormat>Apresentação na tela (16:9)</PresentationFormat>
  <Paragraphs>41</Paragraphs>
  <Slides>9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Programação Microcontroladores</vt:lpstr>
      <vt:lpstr> Aula 10  Projetos com Microcontroladores</vt:lpstr>
      <vt:lpstr>Boas Práticas – Softwares Embarcados</vt:lpstr>
      <vt:lpstr>Microcontroladores – Wi-fi IoT</vt:lpstr>
      <vt:lpstr>Leitura Específica</vt:lpstr>
      <vt:lpstr>Aprenda+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861</cp:revision>
  <dcterms:created xsi:type="dcterms:W3CDTF">2020-03-17T20:12:34Z</dcterms:created>
  <dcterms:modified xsi:type="dcterms:W3CDTF">2023-03-22T15:05:38Z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