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69" r:id="rId4"/>
    <p:sldId id="375" r:id="rId5"/>
    <p:sldId id="370" r:id="rId6"/>
    <p:sldId id="373" r:id="rId7"/>
    <p:sldId id="372" r:id="rId8"/>
    <p:sldId id="371" r:id="rId9"/>
    <p:sldId id="374" r:id="rId10"/>
    <p:sldId id="364" r:id="rId11"/>
    <p:sldId id="376" r:id="rId12"/>
    <p:sldId id="377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9405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2072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885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54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41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614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2207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arduino-vs-raspberry-p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lhardigital.com.br/2021/01/22/noticias/novo-raspberry-pi-e-um-microcontrolador-de-apenas-r-21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tunnel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noveste.com.br/raspberry-pi-o-que-e-para-que-serve-e-como-funciona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ooks.google.com.br/books?id=pEQpw3-A4wwC&amp;dq=Raspberry+PI&amp;hl=pt-BR&amp;lr=" TargetMode="External"/><Relationship Id="rId4" Type="http://schemas.openxmlformats.org/officeDocument/2006/relationships/hyperlink" Target="https://www.raspberrypi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DKg0EXyTaMA" TargetMode="External"/><Relationship Id="rId4" Type="http://schemas.openxmlformats.org/officeDocument/2006/relationships/hyperlink" Target="https://www.youtube.com/watch?v=VrZ1APrN6u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banana-pi.org/" TargetMode="External"/><Relationship Id="rId5" Type="http://schemas.openxmlformats.org/officeDocument/2006/relationships/hyperlink" Target="https://sourceforge.net/projects/simus/" TargetMode="External"/><Relationship Id="rId4" Type="http://schemas.openxmlformats.org/officeDocument/2006/relationships/hyperlink" Target="https://www.raspberrypi.com/software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Modelos</a:t>
            </a:r>
            <a:r>
              <a:rPr lang="en-US" b="1" dirty="0">
                <a:solidFill>
                  <a:srgbClr val="0070C0"/>
                </a:solidFill>
              </a:rPr>
              <a:t> A e B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 hardware um pouco mais simples e é vendido a preços menores,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US$ 20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(aproximadamente R$ 50 em conversão direta). Ele conta ainda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MB de memória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porta USB e uma 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com equipamento de maior capacidade, é um pouco maior e pode ser comprado por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US$ 35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(cerca de R$ 88).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512 MB de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portas USB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resto, tanto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demais componentes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os modelos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Arduino vs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https://embarcados.com.br/arduino-vs-raspberry-pi/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Pico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baseado na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ARM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https://olhardigital.com.br/2021/01/22/noticias/novo-raspberry-pi-e-um-microcontrolador-de-apenas-r-21/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1121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Remota</a:t>
            </a:r>
            <a:r>
              <a:rPr lang="en-US" b="1" dirty="0">
                <a:solidFill>
                  <a:srgbClr val="0070C0"/>
                </a:solidFill>
              </a:rPr>
              <a:t> -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7270"/>
            <a:ext cx="8865056" cy="39202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https://www.pitunnel.com/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conta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Conecte seu Pi, certifique-se de que seu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esteja conectado à Internet e cole ou digite um dos seguintes comandos em seu terminal e pressione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ou Ubuntu Server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dispositivos executando o Ubuntu Desktop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https://pitunnel.com/get/ET3tHd8cgf |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4286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96925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https://www.tecnoveste.com.br/raspberry-pi-o-que-e-para-que-serve-e-como-funciona/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https://www.raspberrypi.org/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Livro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https://books.google.com.br/books?id=pEQpw3-A4wwC&amp;dq=Raspberry+PI&amp;hl=pt-BR&amp;lr=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Plataforma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– Ambiente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https://www.youtube.com/watch?v=VrZ1APrN6uc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Transformando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em plataforma de ataque USB - P4wnP1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https://www.youtube.com/watch?v=DKg0EXyTaMA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VM com um simulador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Pi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https://thonny.org/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https://www.raspberrypi.com/software/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https://sourceforge.net/projects/simus/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ObjectPascal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mapa conceitual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Comunidade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https://www.banana-pi.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org/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DE OLIVEIRA, Sérgio.</a:t>
            </a:r>
            <a:r>
              <a:rPr lang="pt-BR" sz="1800" dirty="0">
                <a:latin typeface="Calibri" panose="020F0502020204030204" pitchFamily="34" charset="0"/>
              </a:rPr>
              <a:t> Internet das coisas com ESP8266, Arduino e </a:t>
            </a:r>
            <a:r>
              <a:rPr lang="pt-BR" sz="1800" dirty="0" err="1">
                <a:latin typeface="Calibri" panose="020F0502020204030204" pitchFamily="34" charset="0"/>
              </a:rPr>
              <a:t>Raspberry</a:t>
            </a:r>
            <a:r>
              <a:rPr lang="pt-BR" sz="1800" dirty="0">
                <a:latin typeface="Calibri" panose="020F0502020204030204" pitchFamily="34" charset="0"/>
              </a:rPr>
              <a:t> PI. </a:t>
            </a:r>
            <a:r>
              <a:rPr lang="pt-BR" sz="1800" dirty="0" err="1">
                <a:latin typeface="Calibri" panose="020F0502020204030204" pitchFamily="34" charset="0"/>
              </a:rPr>
              <a:t>Novatec</a:t>
            </a:r>
            <a:r>
              <a:rPr lang="pt-BR" sz="1800" dirty="0">
                <a:latin typeface="Calibri" panose="020F0502020204030204" pitchFamily="34" charset="0"/>
              </a:rPr>
              <a:t> Editora, 2017.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latin typeface="Calibri" panose="020F0502020204030204" pitchFamily="34" charset="0"/>
              </a:rPr>
              <a:t>RICHARDSON, Matt; WALLACE, Shawn.</a:t>
            </a:r>
            <a:r>
              <a:rPr lang="en-US" sz="1800" dirty="0">
                <a:latin typeface="Calibri" panose="020F0502020204030204" pitchFamily="34" charset="0"/>
              </a:rPr>
              <a:t> Getting started with raspberry PI. " O'Reilly Media, Inc.", 2012.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UPTON,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Eben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HALFACREE, Gareth.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John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Sons,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HORAN, Brendan.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Practical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Apress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 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Raspberry</a:t>
            </a:r>
            <a:r>
              <a:rPr lang="pt-BR" sz="3600" b="1" dirty="0">
                <a:solidFill>
                  <a:schemeClr val="bg1"/>
                </a:solidFill>
              </a:rPr>
              <a:t> Pi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nanocomputador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formato de placa, que permite a conexão de periféricos, como mouse, teclado e outros dispositivos, abriga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 até 700MHz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processador gráfico, slot para cartões de memória, interface USB, HDMI, dentre outros respectivos controladores, pouca memória RAM, entrada de energia, barramento de expansão.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contam com componentes integrados em apenas uma multiplataforma.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um 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tem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de um cartão de crédito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Proposta</a:t>
            </a:r>
            <a:r>
              <a:rPr lang="en-US" b="1" dirty="0">
                <a:solidFill>
                  <a:srgbClr val="0070C0"/>
                </a:solidFill>
              </a:rPr>
              <a:t> Raspberry Pi (</a:t>
            </a:r>
            <a:r>
              <a:rPr lang="en-US" b="1" dirty="0" err="1">
                <a:solidFill>
                  <a:srgbClr val="FF0000"/>
                </a:solidFill>
              </a:rPr>
              <a:t>Inovação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 para propósitos educacionais, o baixo custo e a versatilidade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acabaram permitindo que ele se tornasse o motor de vários projetos inovadores.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comprar via importação. Como preço lá fora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abaixo dos US$ 50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existe chance de você não ser taxado pela Receita.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de uma série de problemas alfandegários,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minicomputador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vendido oficialmente no Brasil.</a:t>
            </a:r>
          </a:p>
        </p:txBody>
      </p:sp>
    </p:spTree>
    <p:extLst>
      <p:ext uri="{BB962C8B-B14F-4D97-AF65-F5344CB8AC3E}">
        <p14:creationId xmlns:p14="http://schemas.microsoft.com/office/powerpoint/2010/main" val="15879903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05980"/>
            <a:ext cx="83820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Mini-</a:t>
            </a:r>
            <a:r>
              <a:rPr lang="en-US" b="1" dirty="0" err="1">
                <a:solidFill>
                  <a:srgbClr val="0070C0"/>
                </a:solidFill>
              </a:rPr>
              <a:t>Micromcomputador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41155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D4DCC5-1C5F-8D0B-73C6-4128386D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5" y="1014463"/>
            <a:ext cx="5601583" cy="402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331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r>
              <a:rPr lang="en-US" b="1" dirty="0">
                <a:solidFill>
                  <a:srgbClr val="0070C0"/>
                </a:solidFill>
              </a:rPr>
              <a:t>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327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energia elétrica em informações.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36E1C8-6848-1537-599F-1464815BC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379" y="1345433"/>
            <a:ext cx="3792357" cy="3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223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Raspberry Pi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de baixo consumo,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o computador ideal para 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para softwares de edição de vídeo, por exemplo.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Seus processadores são construídos a partir dos designs ARM, que são ideais para máquinas genéricas, sistemas de controle e unidades que geram menos calor e gastam menos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Apesar da simplicidade,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diversas distribuições Linux e pode reproduzir vídeos de alta definição em uma tela de TV, via saída HDMI.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usuário pode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mouse e 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comuns para usar o computador.</a:t>
            </a:r>
          </a:p>
        </p:txBody>
      </p:sp>
    </p:spTree>
    <p:extLst>
      <p:ext uri="{BB962C8B-B14F-4D97-AF65-F5344CB8AC3E}">
        <p14:creationId xmlns:p14="http://schemas.microsoft.com/office/powerpoint/2010/main" val="218724705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6532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e Debian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tem como base a distribuição Linux Debian baseada no ARM hard-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um porte da arquitetura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Wheezy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otimizada para o conjunto de instruções ARMv6 do hardware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linha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64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desde 2016, porém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mantido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OS de 64 bit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 Foundation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aplicativos de código fechado que estão disponíveis apenas para a arquitetura arm64, além de ganhar mais desempenho e compatibilidade de software.</a:t>
            </a:r>
          </a:p>
        </p:txBody>
      </p:sp>
    </p:spTree>
    <p:extLst>
      <p:ext uri="{BB962C8B-B14F-4D97-AF65-F5344CB8AC3E}">
        <p14:creationId xmlns:p14="http://schemas.microsoft.com/office/powerpoint/2010/main" val="5398048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Raspberry Pi SO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8502"/>
            <a:ext cx="8865056" cy="39690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deverá ser instalado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cartão de memória SD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já que o computador não apresenta disco rígido próprio.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sistema operacional, você pode usar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navegar na Internet, escrever textos, ver vídeos, ouvir música, criar planilhas e realizar praticamente qualquer tarefa possível num computador convencional.</a:t>
            </a:r>
          </a:p>
        </p:txBody>
      </p:sp>
    </p:spTree>
    <p:extLst>
      <p:ext uri="{BB962C8B-B14F-4D97-AF65-F5344CB8AC3E}">
        <p14:creationId xmlns:p14="http://schemas.microsoft.com/office/powerpoint/2010/main" val="3618798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4790</TotalTime>
  <Words>1029</Words>
  <Application>Microsoft Office PowerPoint</Application>
  <PresentationFormat>Apresentação na tela (16:9)</PresentationFormat>
  <Paragraphs>97</Paragraphs>
  <Slides>17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Programação Microcontroladores</vt:lpstr>
      <vt:lpstr> Aula 04   Arduino – Plataforma Raspberry Pi</vt:lpstr>
      <vt:lpstr>Plataforma Raspberry Pi</vt:lpstr>
      <vt:lpstr>Proposta Raspberry Pi (Inovação)</vt:lpstr>
      <vt:lpstr>Mini-Micromcomputador Raspberry Pi</vt:lpstr>
      <vt:lpstr>Funcionamento Raspberry Pi</vt:lpstr>
      <vt:lpstr>Plataforma Raspberry Pi</vt:lpstr>
      <vt:lpstr>Raspberry Pi SO</vt:lpstr>
      <vt:lpstr>Raspberry Pi SO</vt:lpstr>
      <vt:lpstr>Modelos A e B - Raspberry Pi</vt:lpstr>
      <vt:lpstr>Arduino vs Raspberry Pi</vt:lpstr>
      <vt:lpstr>Plataforna Remota - Raspberry Pi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907</cp:revision>
  <dcterms:created xsi:type="dcterms:W3CDTF">2020-03-17T20:12:34Z</dcterms:created>
  <dcterms:modified xsi:type="dcterms:W3CDTF">2023-04-04T19:37:13Z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