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91" r:id="rId3"/>
    <p:sldId id="340" r:id="rId4"/>
    <p:sldId id="345" r:id="rId5"/>
    <p:sldId id="344" r:id="rId6"/>
    <p:sldId id="343" r:id="rId7"/>
    <p:sldId id="341" r:id="rId8"/>
    <p:sldId id="342" r:id="rId9"/>
    <p:sldId id="333" r:id="rId10"/>
    <p:sldId id="323" r:id="rId11"/>
    <p:sldId id="334" r:id="rId12"/>
    <p:sldId id="337" r:id="rId13"/>
    <p:sldId id="309" r:id="rId14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9366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843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21898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43074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1581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IAOR32H1vk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comunidades.net/mutcom/ARTIGO_SIST_EMB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ventos.spc.org.pe/cibse2015/pdfs/07_WER15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Arquitetura de Software para Sistemas Embarcados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https://www.youtube.com/watch?v=UIAOR32H1vk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na porta serial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o led do pino 15 piscar,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piscar 4 leds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Acender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lâmpada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 no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I2C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Projeto Livre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Periféricos Integrados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placas ou aparelhos que recebem ou enviam informações para o computador. Alguns exemplos de periféricos são: Impressoras, Digitalizadores, leitores de CD – DVD, mouses, teclados, câmeras,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microcontrolador é, em última análise, um computador em um único chip.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 mesmo chip estão integrados CPU/GPU, circuitos auxiliares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periféricos 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como memória de programa, memória de dados, circuito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interface de comunicação serial, temporizadores/contadores, portas de I/O,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3846"/>
            <a:ext cx="8865056" cy="38836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Exemplos de Microcontroladores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Cortex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Atmel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 / AVR 32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Intel </a:t>
            </a:r>
            <a:r>
              <a:rPr lang="pt-BR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8051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Microchip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561847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Periféricos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Integrados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7985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enviam informações para 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teclado, mouse.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recebem informações do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monitor, impressora, caixas de som.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I/O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enviam e recebem informações para/do computador.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monitor touchscreen, drive de CD – DVD.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Armazenamento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aqueles que armazenam informações.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pen drive, cartão de memória.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São equipamentos adicionados ao computador que enviam e recebem dados, acessórios que se conectem ao computador.</a:t>
            </a:r>
          </a:p>
        </p:txBody>
      </p:sp>
    </p:spTree>
    <p:extLst>
      <p:ext uri="{BB962C8B-B14F-4D97-AF65-F5344CB8AC3E}">
        <p14:creationId xmlns:p14="http://schemas.microsoft.com/office/powerpoint/2010/main" val="242352070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Entrada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ENTRADA DOS MICROCONTROLADORES PARA A INTERAÇÃO COM DISPOSITIVOS EXTERNOS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7596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Portas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PORTAS DE SAÍDA DOS MICROCONTROLADORES PARA A INTERAÇÃO COM DISPOSITIVOS EXTERNOS</a:t>
            </a:r>
          </a:p>
        </p:txBody>
      </p:sp>
    </p:spTree>
    <p:extLst>
      <p:ext uri="{BB962C8B-B14F-4D97-AF65-F5344CB8AC3E}">
        <p14:creationId xmlns:p14="http://schemas.microsoft.com/office/powerpoint/2010/main" val="415949901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Conversores</a:t>
            </a:r>
            <a:r>
              <a:rPr lang="en-US" b="1" dirty="0">
                <a:solidFill>
                  <a:srgbClr val="0070C0"/>
                </a:solidFill>
              </a:rPr>
              <a:t> A/C – CI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CONVERSORES ANALÓGICO­DIGITAIS PARA CRIAÇÃO DE SISTEMAS DE AQUISIÇÃO DE DADOS COM MICROCONTROLADORES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428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Especificação de Requisitos Sistemas Embarcados.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https://eventos.spc.org.pe/cibse2015/pdfs/07_WER15.pdf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4588</TotalTime>
  <Words>582</Words>
  <Application>Microsoft Office PowerPoint</Application>
  <PresentationFormat>Apresentação na tela (16:9)</PresentationFormat>
  <Paragraphs>65</Paragraphs>
  <Slides>13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05  Periféricos Integrados</vt:lpstr>
      <vt:lpstr>Periféricos Integrados</vt:lpstr>
      <vt:lpstr>Periféricos Integrados</vt:lpstr>
      <vt:lpstr>Periféricos Integrados</vt:lpstr>
      <vt:lpstr>Portas de Entrada – CI</vt:lpstr>
      <vt:lpstr>Portas de Saída – CI</vt:lpstr>
      <vt:lpstr>Conversores A/C – CI</vt:lpstr>
      <vt:lpstr>Leitura Específica</vt:lpstr>
      <vt:lpstr>Aprenda+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860</cp:revision>
  <dcterms:created xsi:type="dcterms:W3CDTF">2020-03-17T20:12:34Z</dcterms:created>
  <dcterms:modified xsi:type="dcterms:W3CDTF">2023-04-12T20:17:27Z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