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40" r:id="rId4"/>
    <p:sldId id="382" r:id="rId5"/>
    <p:sldId id="371" r:id="rId6"/>
    <p:sldId id="372" r:id="rId7"/>
    <p:sldId id="373" r:id="rId8"/>
    <p:sldId id="380" r:id="rId9"/>
    <p:sldId id="369" r:id="rId10"/>
    <p:sldId id="364" r:id="rId11"/>
    <p:sldId id="374" r:id="rId12"/>
    <p:sldId id="381" r:id="rId13"/>
    <p:sldId id="378" r:id="rId14"/>
    <p:sldId id="376" r:id="rId15"/>
    <p:sldId id="379" r:id="rId16"/>
    <p:sldId id="375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7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0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6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7" Type="http://schemas.openxmlformats.org/officeDocument/2006/relationships/hyperlink" Target="https://pypi.org/project/pyFirmata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programiz.com/" TargetMode="External"/><Relationship Id="rId4" Type="http://schemas.openxmlformats.org/officeDocument/2006/relationships/hyperlink" Target="https://www.online-pyth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y.arduino.cc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duinodayfortaleza.com/" TargetMode="External"/><Relationship Id="rId5" Type="http://schemas.openxmlformats.org/officeDocument/2006/relationships/hyperlink" Target="https://casafirjan.com.br/agenda/arduino-day-na-casa-firjan" TargetMode="External"/><Relationship Id="rId4" Type="http://schemas.openxmlformats.org/officeDocument/2006/relationships/hyperlink" Target="https://www.sympla.com.br/evento/arduino-day-recife-2023/19130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plataforma(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Arduino, Lógica de prototipagem e no software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prototipagem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soluções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 de projetos Arduino, com linguagem C++,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online de design de modelos 3D e simulação de circuitos elétricos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fabricante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de se aprender e Comunidade forte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para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https://www.online-python.com/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(aprendizado de várias linguagens de programação)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Sublime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Jupiter Notebook, IDLE.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/pyFirmata2/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916664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 do Arduino,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Day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10ª edição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25/03/2023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terão eventos oficiais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comemorar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dia mundial do Arduino: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https://day.arduino.cc/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https://www.sympla.com.br/evento/arduino-day-recife-2023/1913069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 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https://casafirjan.com.br/agenda/arduino-day-na-casa-firjan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Fortaleza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https://arduinodayfortaleza.com/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Organizadores (cultura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Palestrantes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Imersão(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Expositores</a:t>
            </a:r>
          </a:p>
        </p:txBody>
      </p:sp>
    </p:spTree>
    <p:extLst>
      <p:ext uri="{BB962C8B-B14F-4D97-AF65-F5344CB8AC3E}">
        <p14:creationId xmlns:p14="http://schemas.microsoft.com/office/powerpoint/2010/main" val="1909216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(mais conhecido e utilizado)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(menor Arduino)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 (possui mais portas)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SMB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soldado na placa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95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Alimentação(9v a 16v) e comunicação (USB) com o computador e o software;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Oscilador (frequência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timer);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 (sensor, leds, luzes,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portas digitais, portas analógicas.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1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Diretivas e Bibliotecas</a:t>
            </a: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repetição das instruções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Repetição: For;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case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Digitais: OUTPUT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Digitais: INPUT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componentes, sensores, sinais,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Analógicas: A0 a A5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01296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1609</Words>
  <Application>Microsoft Office PowerPoint</Application>
  <PresentationFormat>Apresentação na tela (16:9)</PresentationFormat>
  <Paragraphs>235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  Arduino – Plataforma Tinkercad</vt:lpstr>
      <vt:lpstr>Plataforma Arduino</vt:lpstr>
      <vt:lpstr>Outras Linguagens para Arduino</vt:lpstr>
      <vt:lpstr>Plataforma Arduino Tinkercad</vt:lpstr>
      <vt:lpstr>Plataforma Arduino Tinkercad</vt:lpstr>
      <vt:lpstr>Plataforma Arduino Tinkercad</vt:lpstr>
      <vt:lpstr>Plataforma Arduino Tinkercad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935</cp:revision>
  <dcterms:created xsi:type="dcterms:W3CDTF">2020-03-17T20:12:34Z</dcterms:created>
  <dcterms:modified xsi:type="dcterms:W3CDTF">2024-08-26T18:17:32Z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