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1448944842" r:id="rId6"/>
    <p:sldId id="1448944847" r:id="rId7"/>
    <p:sldId id="259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de Microcontroladores - 2023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Palestrante(s):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Circuitos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12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277000"/>
            <a:ext cx="7111904" cy="2944396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4439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Concepção/Idealização do Projeto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Vista do Circuito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Lista de Componentes Utilizados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Vista Esquemática do Circuito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Simulação do Projeto: Física ou Virtual (Plataforma)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Perguntas da Plateia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  <p:pic>
        <p:nvPicPr>
          <p:cNvPr id="22" name="Imagem 21" descr="Uma imagem contendo estrada, edifício, ao ar livre, rua&#10;&#10;Descrição gerada automaticamente">
            <a:extLst>
              <a:ext uri="{FF2B5EF4-FFF2-40B4-BE49-F238E27FC236}">
                <a16:creationId xmlns:a16="http://schemas.microsoft.com/office/drawing/2014/main" id="{F95CDA4E-FFC4-4AA7-B46E-B48E532402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6" y="3464625"/>
            <a:ext cx="1614800" cy="1357210"/>
          </a:xfrm>
          <a:prstGeom prst="rect">
            <a:avLst/>
          </a:prstGeom>
        </p:spPr>
      </p:pic>
      <p:pic>
        <p:nvPicPr>
          <p:cNvPr id="23" name="Imagem 22" descr="Ponte por cima de entrada de estabelecimento&#10;&#10;Descrição gerada automaticamente com confiança média">
            <a:extLst>
              <a:ext uri="{FF2B5EF4-FFF2-40B4-BE49-F238E27FC236}">
                <a16:creationId xmlns:a16="http://schemas.microsoft.com/office/drawing/2014/main" id="{F0A82F93-B3B0-4B50-BB15-0F50D1CF3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64625"/>
            <a:ext cx="1529517" cy="1278105"/>
          </a:xfrm>
          <a:prstGeom prst="rect">
            <a:avLst/>
          </a:prstGeom>
        </p:spPr>
      </p:pic>
      <p:pic>
        <p:nvPicPr>
          <p:cNvPr id="24" name="Imagem 23" descr="Loja com portas de vidro&#10;&#10;Descrição gerada automaticamente">
            <a:extLst>
              <a:ext uri="{FF2B5EF4-FFF2-40B4-BE49-F238E27FC236}">
                <a16:creationId xmlns:a16="http://schemas.microsoft.com/office/drawing/2014/main" id="{F441C86D-2E35-4447-B899-4FB2D2D25D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2" y="3464625"/>
            <a:ext cx="1658964" cy="1398151"/>
          </a:xfrm>
          <a:prstGeom prst="rect">
            <a:avLst/>
          </a:prstGeom>
        </p:spPr>
      </p:pic>
      <p:pic>
        <p:nvPicPr>
          <p:cNvPr id="25" name="Imagem 15" descr="Texto, Logotipo&#10;&#10;Descrição gerada automaticamente">
            <a:extLst>
              <a:ext uri="{FF2B5EF4-FFF2-40B4-BE49-F238E27FC236}">
                <a16:creationId xmlns:a16="http://schemas.microsoft.com/office/drawing/2014/main" id="{270D1796-7301-4B25-83DD-540788166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453" y="3423684"/>
            <a:ext cx="1529517" cy="13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893135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Demonstração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44</Words>
  <Application>Microsoft Office PowerPoint</Application>
  <PresentationFormat>Apresentação na tela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Big Shoulders Display Black</vt:lpstr>
      <vt:lpstr>Bookman Old Style</vt:lpstr>
      <vt:lpstr>Calibri</vt:lpstr>
      <vt:lpstr>Georama</vt:lpstr>
      <vt:lpstr>Wingdings</vt:lpstr>
      <vt:lpstr>Office Theme</vt:lpstr>
      <vt:lpstr>Apresentação do PowerPoint</vt:lpstr>
      <vt:lpstr>Apresentação do PowerPoint</vt:lpstr>
      <vt:lpstr>Demonstração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 DA SILVA FILHO</cp:lastModifiedBy>
  <cp:revision>101</cp:revision>
  <dcterms:modified xsi:type="dcterms:W3CDTF">2023-05-11T15:14:42Z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