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369" r:id="rId4"/>
    <p:sldId id="364" r:id="rId5"/>
    <p:sldId id="374" r:id="rId6"/>
    <p:sldId id="381" r:id="rId7"/>
    <p:sldId id="378" r:id="rId8"/>
    <p:sldId id="376" r:id="rId9"/>
    <p:sldId id="379" r:id="rId10"/>
    <p:sldId id="375" r:id="rId11"/>
    <p:sldId id="333" r:id="rId12"/>
    <p:sldId id="323" r:id="rId13"/>
    <p:sldId id="334" r:id="rId14"/>
    <p:sldId id="337" r:id="rId15"/>
    <p:sldId id="309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26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75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71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628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76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126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358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05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comunidades.net/mutcom/ARTIGO_SIST_EMB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tinkerc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Contador no Display LCD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399"/>
            <a:ext cx="8865056" cy="4105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Adafruit_LiquidCrystal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800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// contador de segundos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Adafruit_LiquidCrystal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lcd_1(0);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(16, 2);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980687" y="2465342"/>
            <a:ext cx="491947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setBacklight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aguarda 800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setBacklight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aguarda 800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1;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6EA1C1-FAC8-D152-9127-14C8F0BAAE2C}"/>
              </a:ext>
            </a:extLst>
          </p:cNvPr>
          <p:cNvSpPr txBox="1"/>
          <p:nvPr/>
        </p:nvSpPr>
        <p:spPr>
          <a:xfrm>
            <a:off x="5638800" y="951207"/>
            <a:ext cx="3208561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Ligação do LCD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 =&gt;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VCC =&gt;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  <a:endParaRPr lang="pt-BR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SDA =&gt;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A6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SCL =&gt;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A5</a:t>
            </a:r>
          </a:p>
        </p:txBody>
      </p:sp>
    </p:spTree>
    <p:extLst>
      <p:ext uri="{BB962C8B-B14F-4D97-AF65-F5344CB8AC3E}">
        <p14:creationId xmlns:p14="http://schemas.microsoft.com/office/powerpoint/2010/main" val="24596080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na porta serial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Monitor;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um led piscar no pino 12,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piscar 4 Leds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Acender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Lâmpada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 no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I2C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Otimizar o código do projeto 3 utilizando estrutura de repetição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Livre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03.1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Arduino – Plataforma </a:t>
            </a:r>
            <a:r>
              <a:rPr lang="pt-BR" sz="3600" b="1" dirty="0" err="1">
                <a:solidFill>
                  <a:schemeClr val="bg1"/>
                </a:solidFill>
              </a:rPr>
              <a:t>Tinkercad</a:t>
            </a:r>
            <a:r>
              <a:rPr lang="pt-BR" sz="3600" b="1" dirty="0">
                <a:solidFill>
                  <a:schemeClr val="bg1"/>
                </a:solidFill>
              </a:rPr>
              <a:t> Prática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8784"/>
            <a:ext cx="8865056" cy="39146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https://embarcados.com.br/tinkercad/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3DC84B-0383-9EFC-0BC1-FB70E21A1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65" y="1063231"/>
            <a:ext cx="7297994" cy="352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9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Código </a:t>
            </a:r>
            <a:r>
              <a:rPr lang="en-US" b="1" dirty="0" err="1">
                <a:solidFill>
                  <a:srgbClr val="0070C0"/>
                </a:solidFill>
              </a:rPr>
              <a:t>Básico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2886"/>
            <a:ext cx="8865056" cy="39446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 circuitos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 circuito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de Configuração -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13 default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Digital, pino 13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da Aplicação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Acende e desliga o led ligado ao pino 13, num intervalo de 1s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}</a:t>
            </a:r>
          </a:p>
        </p:txBody>
      </p:sp>
    </p:spTree>
    <p:extLst>
      <p:ext uri="{BB962C8B-B14F-4D97-AF65-F5344CB8AC3E}">
        <p14:creationId xmlns:p14="http://schemas.microsoft.com/office/powerpoint/2010/main" val="33954138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Passos</a:t>
            </a:r>
            <a:r>
              <a:rPr lang="en-US" b="1" dirty="0">
                <a:solidFill>
                  <a:srgbClr val="0070C0"/>
                </a:solidFill>
              </a:rPr>
              <a:t> p/ </a:t>
            </a:r>
            <a:r>
              <a:rPr lang="en-US" b="1" dirty="0" err="1">
                <a:solidFill>
                  <a:srgbClr val="0070C0"/>
                </a:solidFill>
              </a:rPr>
              <a:t>Criar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projeto do tipo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Adicionar o Arduino UNO R3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Abrir a aba Código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Mudar para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texto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Codificar se necessário conforme a solução do projeto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 solução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41465496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Hello World no Monitor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velocidade de comunicação o computador,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em bps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4362770" y="1706125"/>
            <a:ext cx="4645151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349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Led Blink, </a:t>
            </a:r>
            <a:r>
              <a:rPr lang="en-US" b="1" dirty="0" err="1">
                <a:solidFill>
                  <a:srgbClr val="0070C0"/>
                </a:solidFill>
              </a:rPr>
              <a:t>pino</a:t>
            </a:r>
            <a:r>
              <a:rPr lang="en-US" b="1" dirty="0">
                <a:solidFill>
                  <a:srgbClr val="0070C0"/>
                </a:solidFill>
              </a:rPr>
              <a:t> 12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12;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Pode utilizar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 (ohms)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limitador de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corrente elétrica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LED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pino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cátodo (-) ligar no resistor ou GND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anodo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(+) ligar no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pino digital.</a:t>
            </a:r>
          </a:p>
          <a:p>
            <a:pPr marL="0" indent="0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456432" y="2017455"/>
            <a:ext cx="554470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6349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Piscar</a:t>
            </a:r>
            <a:r>
              <a:rPr lang="en-US" b="1" dirty="0">
                <a:solidFill>
                  <a:srgbClr val="0070C0"/>
                </a:solidFill>
              </a:rPr>
              <a:t> 4 </a:t>
            </a:r>
            <a:r>
              <a:rPr lang="en-US" b="1" dirty="0" err="1">
                <a:solidFill>
                  <a:srgbClr val="0070C0"/>
                </a:solidFill>
              </a:rPr>
              <a:t>Leds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pinoLed9 = 9;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pinoLed10 = 10;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pinoLed11 = 11;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pinoLed12 = 12;</a:t>
            </a:r>
          </a:p>
          <a:p>
            <a:pPr marL="0" indent="0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142097" y="914400"/>
            <a:ext cx="5544703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    }</a:t>
            </a:r>
          </a:p>
        </p:txBody>
      </p:sp>
    </p:spTree>
    <p:extLst>
      <p:ext uri="{BB962C8B-B14F-4D97-AF65-F5344CB8AC3E}">
        <p14:creationId xmlns:p14="http://schemas.microsoft.com/office/powerpoint/2010/main" val="32477631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Lâmpada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4120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</a:t>
            </a: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ao Projeto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Lâmpada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Bateria de 9V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Relé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SPDT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(p/ open/close circuito)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770767" y="1063231"/>
            <a:ext cx="5230368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2E68B4-0FB0-8A4A-0B47-A3E79F02C2FF}"/>
              </a:ext>
            </a:extLst>
          </p:cNvPr>
          <p:cNvSpPr txBox="1"/>
          <p:nvPr/>
        </p:nvSpPr>
        <p:spPr>
          <a:xfrm>
            <a:off x="3770767" y="3279756"/>
            <a:ext cx="4978908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 Ligação do Relé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1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na bateria;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negativo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5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no pino 12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6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na lâmpada;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8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no GND digital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+ bateria 5V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601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5080</TotalTime>
  <Words>1147</Words>
  <Application>Microsoft Office PowerPoint</Application>
  <PresentationFormat>Apresentação na tela (16:9)</PresentationFormat>
  <Paragraphs>175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03.1  Arduino – Plataforma Tinkercad Prática</vt:lpstr>
      <vt:lpstr>Plataforma Arduino Tinkercad</vt:lpstr>
      <vt:lpstr>Tinkercad – Código Básico</vt:lpstr>
      <vt:lpstr>Passos p/ Criar Projetos no Tinkercad</vt:lpstr>
      <vt:lpstr>Tinkercad – Hello World no Monitor</vt:lpstr>
      <vt:lpstr>Tinkercad – Led Blink, pino 12</vt:lpstr>
      <vt:lpstr>Tinkercad – Piscar 4 Leds</vt:lpstr>
      <vt:lpstr>Tinkercad – Lâmpada</vt:lpstr>
      <vt:lpstr>Tinkercad – Contador no Display LCD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940</cp:revision>
  <dcterms:created xsi:type="dcterms:W3CDTF">2020-03-17T20:12:34Z</dcterms:created>
  <dcterms:modified xsi:type="dcterms:W3CDTF">2024-09-01T22:09:53Z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