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340" r:id="rId4"/>
    <p:sldId id="382" r:id="rId5"/>
    <p:sldId id="371" r:id="rId6"/>
    <p:sldId id="372" r:id="rId7"/>
    <p:sldId id="373" r:id="rId8"/>
    <p:sldId id="380" r:id="rId9"/>
    <p:sldId id="333" r:id="rId10"/>
    <p:sldId id="323" r:id="rId11"/>
    <p:sldId id="334" r:id="rId12"/>
    <p:sldId id="337" r:id="rId13"/>
    <p:sldId id="309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074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97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60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76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90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7" Type="http://schemas.openxmlformats.org/officeDocument/2006/relationships/hyperlink" Target="https://pypi.org/project/pyFirmata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pi.org/project/pyserial/" TargetMode="External"/><Relationship Id="rId5" Type="http://schemas.openxmlformats.org/officeDocument/2006/relationships/hyperlink" Target="https://www.programiz.com/" TargetMode="External"/><Relationship Id="rId4" Type="http://schemas.openxmlformats.org/officeDocument/2006/relationships/hyperlink" Target="https://www.online-pyth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y.arduino.cc/ab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duinodayfortaleza.com/" TargetMode="External"/><Relationship Id="rId5" Type="http://schemas.openxmlformats.org/officeDocument/2006/relationships/hyperlink" Target="https://casafirjan.com.br/agenda/arduino-day-na-casa-firjan" TargetMode="External"/><Relationship Id="rId4" Type="http://schemas.openxmlformats.org/officeDocument/2006/relationships/hyperlink" Target="https://www.sympla.com.br/evento/arduino-day-recife-2023/191306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Conhecendo o ambiente 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led piscar no Arduino Uno R3;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led piscar no protoboard controlado pelo Arduino Uno R3.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Tinkercad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6766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plataforma(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Arduino, Lógica de prototipagem e no software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prototipagem eletrônica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soluções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desenvolvimento de projetos Arduino, com linguagem C++, 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online de design de modelos 3D e simulação de circuitos elétricos e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fabricante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Autodesk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 de se aprender e Comunidade forte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para Arduino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676650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C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https://www.onlinegdb.com/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https://www.online-python.com/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https://www.programiz.com/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(aprendizado de várias linguagens de programação)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VS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Sublime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Jupiter Notebook, IDLE.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https://pypi.org/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PyFirmata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https://pypi.org/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project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/pyFirmata2/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29166646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 do Arduino,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Day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10ª edição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dia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25/03/2023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terão eventos oficiais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comemorar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dia mundial do Arduino: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https://day.arduino.cc/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about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Recife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https://www.sympla.com.br/evento/arduino-day-recife-2023/1913069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 FIRJAN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https://casafirjan.com.br/agenda/arduino-day-na-casa-firjan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Fortaleza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https://arduinodayfortaleza.com/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Organizadores (cultura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Palestrantes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Imersão(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EduTech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Expositores</a:t>
            </a:r>
          </a:p>
        </p:txBody>
      </p:sp>
    </p:spTree>
    <p:extLst>
      <p:ext uri="{BB962C8B-B14F-4D97-AF65-F5344CB8AC3E}">
        <p14:creationId xmlns:p14="http://schemas.microsoft.com/office/powerpoint/2010/main" val="19092168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 R3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(mais conhecido e utilizado)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 (menor Arduino)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 (possui mais portas)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SMB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soldado na placa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957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Alimentação(9v a 16v) e comunicação (USB) com o computador e o software;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Cristal Oscilador (frequência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timer);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digitais (sensor, leds, luzes,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portas digitais, portas analógicas.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991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Técnicas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Diretivas e Bibliotecas</a:t>
            </a:r>
          </a:p>
          <a:p>
            <a:pPr algn="just"/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repetição das instruções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Constantes/Variáveis;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Repetição: For;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Condicionais: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case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 Digitais: OUTPUT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os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Digitais: INPUT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componentes, sensores, sinais,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Entradas/Saídas Analógicas: A0 a A5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5012964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734</Words>
  <Application>Microsoft Office PowerPoint</Application>
  <PresentationFormat>Apresentação na tela (16:9)</PresentationFormat>
  <Paragraphs>92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03  Arduino – Plataforma Tinkercad</vt:lpstr>
      <vt:lpstr>Plataforma Arduino</vt:lpstr>
      <vt:lpstr>Outras Linguagens para Arduino</vt:lpstr>
      <vt:lpstr>Plataforma Arduino Tinkercad</vt:lpstr>
      <vt:lpstr>Plataforma Arduino Tinkercad</vt:lpstr>
      <vt:lpstr>Plataforma Arduino Tinkercad</vt:lpstr>
      <vt:lpstr>Plataforma Arduino Tinkercad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936</cp:revision>
  <dcterms:created xsi:type="dcterms:W3CDTF">2020-03-17T20:12:34Z</dcterms:created>
  <dcterms:modified xsi:type="dcterms:W3CDTF">2024-08-26T21:40:18Z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