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91" r:id="rId6"/>
    <p:sldId id="340" r:id="rId7"/>
    <p:sldId id="344" r:id="rId8"/>
    <p:sldId id="350" r:id="rId9"/>
    <p:sldId id="376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3" r:id="rId18"/>
    <p:sldId id="362" r:id="rId19"/>
    <p:sldId id="347" r:id="rId20"/>
    <p:sldId id="348" r:id="rId21"/>
    <p:sldId id="349" r:id="rId22"/>
    <p:sldId id="363" r:id="rId23"/>
    <p:sldId id="351" r:id="rId24"/>
    <p:sldId id="342" r:id="rId25"/>
    <p:sldId id="365" r:id="rId26"/>
    <p:sldId id="341" r:id="rId27"/>
    <p:sldId id="366" r:id="rId28"/>
    <p:sldId id="367" r:id="rId29"/>
    <p:sldId id="368" r:id="rId30"/>
    <p:sldId id="369" r:id="rId31"/>
    <p:sldId id="372" r:id="rId32"/>
    <p:sldId id="373" r:id="rId33"/>
    <p:sldId id="370" r:id="rId34"/>
    <p:sldId id="346" r:id="rId35"/>
    <p:sldId id="359" r:id="rId36"/>
    <p:sldId id="371" r:id="rId37"/>
    <p:sldId id="360" r:id="rId38"/>
    <p:sldId id="345" r:id="rId39"/>
    <p:sldId id="361" r:id="rId40"/>
    <p:sldId id="364" r:id="rId41"/>
    <p:sldId id="333" r:id="rId42"/>
    <p:sldId id="323" r:id="rId43"/>
    <p:sldId id="334" r:id="rId44"/>
    <p:sldId id="374" r:id="rId45"/>
    <p:sldId id="375" r:id="rId46"/>
    <p:sldId id="337" r:id="rId47"/>
    <p:sldId id="309" r:id="rId4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4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LFsHE9qzJ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convertbinary.com/texto-para-binar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sparkfun.com/tutorials/serial-peripheral-interface-spi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receber, mas,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0722"/>
            <a:ext cx="8865056" cy="4103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https://youtu.be/RLFsHE9qzJM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da eletrônica - Professor Bairros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0566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USB-3, USB-4.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Protocolos </a:t>
            </a:r>
            <a:r>
              <a:rPr lang="pt-BR" sz="3600" b="1">
                <a:solidFill>
                  <a:schemeClr val="bg1"/>
                </a:solidFill>
              </a:rPr>
              <a:t>de Comunicação </a:t>
            </a:r>
            <a:r>
              <a:rPr lang="pt-BR" sz="3600" b="1" dirty="0">
                <a:solidFill>
                  <a:schemeClr val="bg1"/>
                </a:solidFill>
              </a:rPr>
              <a:t>e 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5" y="205980"/>
            <a:ext cx="8865056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Resumo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 (bps)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 (Full-duplex,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Síncrono ou assíncrono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fios: 1, 2,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do Protocolo (V): 0 a 5V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Dispositivos se Comunicando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Distância: 20cm, 15m,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embebido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como memória e funcionalidades limitadas.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 comunicar com o mundo externo usando diversos tipos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72730"/>
            <a:ext cx="8865056" cy="40647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GPIB, ISA, ATA, SCSI, PCI, Front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I2C, UART, USART, USB, RS-232, etc.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93277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https://pt.convertbinary.com/texto-para-binario/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5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819EDA44A43419A206A64A233AFA3" ma:contentTypeVersion="8" ma:contentTypeDescription="Crie um novo documento." ma:contentTypeScope="" ma:versionID="f7c45d3b59371912a69d3a72ba41e684">
  <xsd:schema xmlns:xsd="http://www.w3.org/2001/XMLSchema" xmlns:xs="http://www.w3.org/2001/XMLSchema" xmlns:p="http://schemas.microsoft.com/office/2006/metadata/properties" xmlns:ns2="98e1e31b-e8bc-4a9d-b016-a7aee7f17869" xmlns:ns3="f8145f89-92d2-4d37-8709-42472031a4ea" targetNamespace="http://schemas.microsoft.com/office/2006/metadata/properties" ma:root="true" ma:fieldsID="3b09216253706be607b6d048608cd832" ns2:_="" ns3:_="">
    <xsd:import namespace="98e1e31b-e8bc-4a9d-b016-a7aee7f17869"/>
    <xsd:import namespace="f8145f89-92d2-4d37-8709-42472031a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1e31b-e8bc-4a9d-b016-a7aee7f17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45f89-92d2-4d37-8709-42472031a4e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f8f585a-9363-4b78-b8d1-9e374055f1d0}" ma:internalName="TaxCatchAll" ma:showField="CatchAllData" ma:web="f8145f89-92d2-4d37-8709-42472031a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1e31b-e8bc-4a9d-b016-a7aee7f17869">
      <Terms xmlns="http://schemas.microsoft.com/office/infopath/2007/PartnerControls"/>
    </lcf76f155ced4ddcb4097134ff3c332f>
    <TaxCatchAll xmlns="f8145f89-92d2-4d37-8709-42472031a4ea" xsi:nil="true"/>
  </documentManagement>
</p:properties>
</file>

<file path=customXml/itemProps1.xml><?xml version="1.0" encoding="utf-8"?>
<ds:datastoreItem xmlns:ds="http://schemas.openxmlformats.org/officeDocument/2006/customXml" ds:itemID="{5F0CEC26-894B-4934-8E23-82943FCD06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C5C26F-B92B-49ED-9DB4-C5422A960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1e31b-e8bc-4a9d-b016-a7aee7f17869"/>
    <ds:schemaRef ds:uri="f8145f89-92d2-4d37-8709-42472031a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685939-BA00-463B-B483-6768DB1E360A}">
  <ds:schemaRefs>
    <ds:schemaRef ds:uri="http://schemas.microsoft.com/office/2006/metadata/properties"/>
    <ds:schemaRef ds:uri="http://schemas.microsoft.com/office/infopath/2007/PartnerControls"/>
    <ds:schemaRef ds:uri="98e1e31b-e8bc-4a9d-b016-a7aee7f17869"/>
    <ds:schemaRef ds:uri="f8145f89-92d2-4d37-8709-42472031a4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2719</Words>
  <Application>Microsoft Office PowerPoint</Application>
  <PresentationFormat>Apresentação na tela (16:9)</PresentationFormat>
  <Paragraphs>315</Paragraphs>
  <Slides>44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Protocolos de Comunicação e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Resumo Protocolo de Comunicação Serial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972</cp:revision>
  <dcterms:created xsi:type="dcterms:W3CDTF">2020-03-17T20:12:34Z</dcterms:created>
  <dcterms:modified xsi:type="dcterms:W3CDTF">2025-05-12T15:16:42Z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0x010100A46819EDA44A43419A206A64A233AFA3</vt:lpwstr>
  </property>
</Properties>
</file>