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256" r:id="rId2"/>
    <p:sldId id="291" r:id="rId3"/>
    <p:sldId id="340" r:id="rId4"/>
    <p:sldId id="348" r:id="rId5"/>
    <p:sldId id="351" r:id="rId6"/>
    <p:sldId id="347" r:id="rId7"/>
    <p:sldId id="365" r:id="rId8"/>
    <p:sldId id="366" r:id="rId9"/>
    <p:sldId id="367" r:id="rId10"/>
    <p:sldId id="349" r:id="rId11"/>
    <p:sldId id="361" r:id="rId12"/>
    <p:sldId id="350" r:id="rId13"/>
    <p:sldId id="343" r:id="rId14"/>
    <p:sldId id="372" r:id="rId15"/>
    <p:sldId id="371" r:id="rId16"/>
    <p:sldId id="364" r:id="rId17"/>
    <p:sldId id="363" r:id="rId18"/>
    <p:sldId id="374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45" r:id="rId29"/>
    <p:sldId id="373" r:id="rId30"/>
    <p:sldId id="346" r:id="rId31"/>
    <p:sldId id="368" r:id="rId32"/>
    <p:sldId id="376" r:id="rId33"/>
    <p:sldId id="375" r:id="rId34"/>
    <p:sldId id="333" r:id="rId35"/>
    <p:sldId id="362" r:id="rId36"/>
    <p:sldId id="323" r:id="rId37"/>
    <p:sldId id="334" r:id="rId38"/>
    <p:sldId id="370" r:id="rId39"/>
    <p:sldId id="377" r:id="rId40"/>
    <p:sldId id="337" r:id="rId41"/>
    <p:sldId id="309" r:id="rId4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4542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698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926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1292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11131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96638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25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5080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926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989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3330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7430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4234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860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248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21863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479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775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3588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979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94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4849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8652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043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23770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04483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73676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898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818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5406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076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8766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255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duino.cc/learn/microcontrollers/analog-outpu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flaviobabos.com.br/pwm-arduino/" TargetMode="External"/><Relationship Id="rId4" Type="http://schemas.openxmlformats.org/officeDocument/2006/relationships/hyperlink" Target="https://capsistema.com.br/index.php/2020/02/25/os-temporizadores-sao-uma-parte-vital-do-trabalho-com-microcontroladores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nsDfsj-385w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essor.luzerna.ifc.edu.br/ricardo-kerschbaumer/wp-content/uploads/sites/43/2022/05/Roteiro-experimento-3-microcontroladores-experimental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disciplinas.usp.br/pluginfile.php/5305495/mod_resource/content/1/Aula%205%20-%20Temporizacao%20e%20interrupcao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paginapessoal.utfpr.edu.br/kovalhuk/disciplinas-1/el08d-microcontroladores-2/material-das-aulas/gk_mc2_aula4_timer_2015.pdf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2.ifmg.edu.br/ceadop3/apostilas/microcontroladore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I1nuzASPtdk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5uu6ctnZUPw" TargetMode="External"/><Relationship Id="rId5" Type="http://schemas.openxmlformats.org/officeDocument/2006/relationships/hyperlink" Target="https://youtu.be/nVZdinotaYM" TargetMode="External"/><Relationship Id="rId4" Type="http://schemas.openxmlformats.org/officeDocument/2006/relationships/hyperlink" Target="https://youtu.be/oFtK7dU6xi8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mbarcados.com.br/pwm-do-arduino/#Exemplo-%E2%80%93-Variando-o-brilho-de-um-LED-usando-PWM-do-Arduino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laviobabos.com.br/pwm-arduino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rixV-vz6RD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x9W5wjLZfRo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Temporizadores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Watchdog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prevenir o mau funcionamento do sistema devido a falhas/erros do software,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dispara um reset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Timer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presente nas famílias 4xx. Fornece 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driver de LCD;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Temporizador de uso geral, como gerador de tempo, gerador de sinais PWM, contadores de eventos, medidas de largura de pulso, etc.;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Temporizador de uso geral, idem TIMER 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357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Função</a:t>
            </a:r>
            <a:r>
              <a:rPr lang="en-US" b="1" dirty="0">
                <a:solidFill>
                  <a:srgbClr val="0070C0"/>
                </a:solidFill>
              </a:rPr>
              <a:t> do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eles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marcam o 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partir de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fazem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contagem do período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transcorrido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durante a execução de uma atividade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programado é finalizado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aparelho zera o relógio e sinaliza sonoramente,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indicando que a tarefa foi concluída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48366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Utilização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1654"/>
            <a:ext cx="8865056" cy="389586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ideais para quem precisa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programar equipamentos eletrônicos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desligar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tais como: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Iluminação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Aparelhos de som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TVs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Lâmpadas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Vitrines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Ventiladores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 condicionado, dentre outros</a:t>
            </a:r>
          </a:p>
        </p:txBody>
      </p:sp>
    </p:spTree>
    <p:extLst>
      <p:ext uri="{BB962C8B-B14F-4D97-AF65-F5344CB8AC3E}">
        <p14:creationId xmlns:p14="http://schemas.microsoft.com/office/powerpoint/2010/main" val="39079653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inglês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Pulse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uma técnica utilizada por sistemas digitais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variação do valor médio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forma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onda periódica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técnica consiste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a frequência de uma onda quadrada fixa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variar o tempo que o sinal fica em nível lógico alto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chamado de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o ciclo ativo da forma de onda.</a:t>
            </a:r>
          </a:p>
        </p:txBody>
      </p:sp>
    </p:spTree>
    <p:extLst>
      <p:ext uri="{BB962C8B-B14F-4D97-AF65-F5344CB8AC3E}">
        <p14:creationId xmlns:p14="http://schemas.microsoft.com/office/powerpoint/2010/main" val="11558624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637F10-E0F6-BD76-C443-0D84C24DE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42" y="1012029"/>
            <a:ext cx="3661551" cy="403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6696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Portanto,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 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consiste em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onda retangular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onde se fixa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 alterna o ciclo ativo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conforme ilustrado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4.2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possuem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ajuste da largura de pulso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10 bits (210 = 1.023), ou seja,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ajustar o nível alto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desde zero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desligada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até 1.023 que representa o máximo do sinal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ligada continuamente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podemos gerar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contínuo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meio da filtragem ou da integração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 partir de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digital pulsado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224126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1BEB91-C3D7-8A47-F697-74D90F795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45" y="1145610"/>
            <a:ext cx="6920919" cy="3699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2148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2614"/>
            <a:ext cx="8865056" cy="383490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usada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diversas aplicações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por exemplo: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velocidade de motores;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variação da luminosidade de leds;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 de sinais analógicos;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geração de sinais de áudio.</a:t>
            </a:r>
          </a:p>
        </p:txBody>
      </p:sp>
    </p:spTree>
    <p:extLst>
      <p:ext uri="{BB962C8B-B14F-4D97-AF65-F5344CB8AC3E}">
        <p14:creationId xmlns:p14="http://schemas.microsoft.com/office/powerpoint/2010/main" val="189048157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2614"/>
            <a:ext cx="8865056" cy="383490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Utiliza-se a modulação por largura de pulso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 - Pulse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o controle de dispositivos externos.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Sinais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sinais digitais pulsantes onde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frequência do sinal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mantida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razão cíclica varia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acordo com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médio desejado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recurso muito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controle de motores e conversores CC-CC em geral.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muito utilizado para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velocidade de motores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corrente contínua.</a:t>
            </a:r>
          </a:p>
        </p:txBody>
      </p:sp>
    </p:spTree>
    <p:extLst>
      <p:ext uri="{BB962C8B-B14F-4D97-AF65-F5344CB8AC3E}">
        <p14:creationId xmlns:p14="http://schemas.microsoft.com/office/powerpoint/2010/main" val="99818009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dele é possível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analógico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apesar de sua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assume apenas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(um)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(zero).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saída gerada é uma onda quadrada, com frequência constante e largura de pulso variável.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Estes conceitos estão diretamente relacionados com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período fixo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ciclo ativo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8036109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Integrados – Temporizadores/Contadores e PWM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onda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ser definida como a quantidade de vezes que ela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repete no tempo.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período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cada pedaço dessa onda que irá se repetir, soma dos tempos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ON/OFF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 o tempo de sinal ativo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alto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em um período fixo.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Assim, quando temos um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100%, temos nível lógico alto por todo o período.</a:t>
            </a:r>
          </a:p>
        </p:txBody>
      </p:sp>
    </p:spTree>
    <p:extLst>
      <p:ext uri="{BB962C8B-B14F-4D97-AF65-F5344CB8AC3E}">
        <p14:creationId xmlns:p14="http://schemas.microsoft.com/office/powerpoint/2010/main" val="27565142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50% define a metade do período em nível lógico alto e a outra metade em nível lógico baixo.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TTL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utilizada, a tensão média de saída em um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50% será 2,5V. Estes conceitos são demonstrados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figura 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Devemos lembrar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sempre possui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inicial positivo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podendo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iniciar o período com nível lógico baixo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922508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80694"/>
            <a:ext cx="8865056" cy="40789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78C557-4A07-19BE-8C2B-FA12DE228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22" y="1160526"/>
            <a:ext cx="6666622" cy="37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1448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base de tempo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normalmente é implementada de duas formas.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destas formas é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 o próprio módulo 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base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no 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se o temporizador está configurado para um período de 1ms, a frequência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será de 1 KHz.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outra forma é utilizando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 específico para o 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deve ser configurado para a frequência desejada.</a:t>
            </a:r>
          </a:p>
        </p:txBody>
      </p:sp>
    </p:spTree>
    <p:extLst>
      <p:ext uri="{BB962C8B-B14F-4D97-AF65-F5344CB8AC3E}">
        <p14:creationId xmlns:p14="http://schemas.microsoft.com/office/powerpoint/2010/main" val="311963730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Ainda,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utilizado como base de tempo de várias saídas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vários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a mesma frequência, mas larguras de pulso diferentes.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figura a seguir irá exemplificar o funcionamento de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 microcontrolador onde o registrador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PTPER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o valor referente ao período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os registradores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PWM1H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PWM2H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representam dois canais de saída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51549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8FAC475-2F5D-4638-FA31-C4E1ABADD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10" y="965695"/>
            <a:ext cx="5289614" cy="410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9603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76278"/>
            <a:ext cx="8865056" cy="38722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tabelas a seguir mostram os bits de configuração do temporizador / contador 0.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registrador TCCR0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FBE07C-6C52-5641-E825-786320E7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955" y="2017263"/>
            <a:ext cx="4809592" cy="299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2003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76278"/>
            <a:ext cx="8865056" cy="38722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Descrição dos bits do registrador TCCR0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que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 / contador 0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entre em funcionamento basta gravar um valor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0 no registrador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TCCR0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para parar sua contagem basta gravar 0.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821E31-96B7-9FF6-4002-77D163903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591412"/>
            <a:ext cx="6367663" cy="268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6524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tensão média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determinada pela seguinte equação.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pt-BR" sz="20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Vin∗Ton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T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pt-BR" sz="20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tensão de saída.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tensão de entrada no nível alto.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tempo em que o sinal fica em nível alto.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tempo total de cada pulso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período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280686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Arduino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tensão média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determinada pela seguinte equação.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/100)*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tensão de saída em V;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duty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valor do ciclo ativo do PWM em %;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tensão de alimentação em V.</a:t>
            </a:r>
          </a:p>
        </p:txBody>
      </p:sp>
    </p:spTree>
    <p:extLst>
      <p:ext uri="{BB962C8B-B14F-4D97-AF65-F5344CB8AC3E}">
        <p14:creationId xmlns:p14="http://schemas.microsoft.com/office/powerpoint/2010/main" val="307313585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de um </a:t>
            </a:r>
            <a:r>
              <a:rPr lang="en-US" b="1" dirty="0" err="1">
                <a:solidFill>
                  <a:srgbClr val="0070C0"/>
                </a:solidFill>
              </a:rPr>
              <a:t>Microcontrolador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mesmo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também chamada de core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núcleo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 circuitos auxiliares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de programa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de dados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de comunicação serial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temporizadores/contadores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I/O, etc.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Modulação</a:t>
            </a:r>
            <a:r>
              <a:rPr lang="en-US" b="1" dirty="0">
                <a:solidFill>
                  <a:srgbClr val="0070C0"/>
                </a:solidFill>
              </a:rPr>
              <a:t> PWM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transformar o sinal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contínuo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igual a tensão média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basta somente utilizar um filtro com frequência de corte inferior a frequência do sinal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 esta técnica é possível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gerar sinais analógicos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partir de qualquer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54568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Saida PWM Arduino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7489"/>
            <a:ext cx="8865056" cy="39862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possui 06 pinos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3,5,6,9,10,11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específicos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saídas 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são indicados pelo carácter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‘~’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frente de seu número.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frequência dessa onda, na maioria dos pinos é em tordo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490 Hz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porém,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5 e 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Arduino UNO operam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980 Hz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escreve um valor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 pino digital que possui a função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três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registradores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contador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Arduino Uno,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831465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Saida PWM Arduino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7489"/>
            <a:ext cx="8865056" cy="39862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Timer0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Timer2 são 8 bits 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16bits.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https://docs.arduino.cc/learn/microcontrollers/analog-output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https://capsistema.com.br/index.php/2020/02/25/os-temporizadores-sao-uma-parte-vital-do-trabalho-com-microcontroladores/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https://flaviobabos.com.br/pwm-arduino/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326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Saida PWM Arduino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7489"/>
            <a:ext cx="8865056" cy="39862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D9CD34-A942-43A2-CB65-CF5FAAC70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29" y="1063231"/>
            <a:ext cx="5549370" cy="397047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2A91276-BE62-5BFF-9A38-1667EF2F2B89}"/>
              </a:ext>
            </a:extLst>
          </p:cNvPr>
          <p:cNvSpPr txBox="1"/>
          <p:nvPr/>
        </p:nvSpPr>
        <p:spPr>
          <a:xfrm>
            <a:off x="5978227" y="2805129"/>
            <a:ext cx="303877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https://youtu.be/nsDfsj-385w</a:t>
            </a:r>
            <a:r>
              <a:rPr lang="pt-BR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8CEBAEB-9E9D-88E2-85B7-E3E689EFBD77}"/>
              </a:ext>
            </a:extLst>
          </p:cNvPr>
          <p:cNvSpPr txBox="1"/>
          <p:nvPr/>
        </p:nvSpPr>
        <p:spPr>
          <a:xfrm>
            <a:off x="5978227" y="3687108"/>
            <a:ext cx="12512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FF0000"/>
                </a:solidFill>
              </a:rPr>
              <a:t>bootloader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525231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Temporizadores/Contadores – Fundamentação –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IFC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Ceará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https://professor.luzerna.ifc.edu.br/ricardo-kerschbaumer/wp-content/uploads/sites/43/2022/05/Roteiro-experimento-3-microcontroladores-experimental.pdf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Temporizadores/Contadores e Interrupção -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https://edisciplinas.usp.br/pluginfile.php/5305495/mod_resource/content/1/Aula%205%20-%20Temporizacao%20e%20interrupcao.pdf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Temporizadores/Contadores –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UTFPR, Paraná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http://paginapessoal.utfpr.edu.br/kovalhuk/disciplinas-1/el08d-microcontroladores-2/material-das-aulas/gk_mc2_aula4_timer_2015.pdf/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Temporizadores/Contadores, PWM,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UFMG, Minas Gerais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https://www2.ifmg.edu.br/ceadop3/apostilas/microcontroladores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5746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O que é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como funciona [Exemplo com Arduino]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https://youtu.be/I1nuzASPtdk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Como funciona o Timer do Arduino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https://youtu.be/oFtK7dU6xi8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Como fazer um Temporizador com Arduino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https://youtu.be/nVZdinotaYM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(parte 1)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https://youtu.be/5uu6ctnZUPw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(parte 2)</a:t>
            </a: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29922D8-BABB-A283-FC21-ACEDD1A2D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871" y="1127624"/>
            <a:ext cx="3233804" cy="392899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BF22D26-DFDE-ECE1-C37A-E7D92ECB220C}"/>
              </a:ext>
            </a:extLst>
          </p:cNvPr>
          <p:cNvSpPr txBox="1"/>
          <p:nvPr/>
        </p:nvSpPr>
        <p:spPr>
          <a:xfrm>
            <a:off x="4688560" y="1121128"/>
            <a:ext cx="433352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protoboard, potenciômetro; resistor; led.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8EFE153-F45C-CFAE-38CD-5F041082076C}"/>
              </a:ext>
            </a:extLst>
          </p:cNvPr>
          <p:cNvSpPr txBox="1"/>
          <p:nvPr/>
        </p:nvSpPr>
        <p:spPr>
          <a:xfrm>
            <a:off x="157024" y="4470414"/>
            <a:ext cx="8865056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https://embarcados.com.br/pwm-do-arduino/#Exemplo-%E2%80%93-Variando-o-brilho-de-um-LED-usando-PWM-do-Arduino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E12C53B-2383-02D1-70E8-073B6CB7C258}"/>
              </a:ext>
            </a:extLst>
          </p:cNvPr>
          <p:cNvSpPr txBox="1"/>
          <p:nvPr/>
        </p:nvSpPr>
        <p:spPr>
          <a:xfrm>
            <a:off x="121920" y="1090156"/>
            <a:ext cx="2755392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 Variar o brilho de um LED usando PWM do Arduino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990078"/>
            <a:ext cx="8865056" cy="40939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controla a luminosidade de um led conforme o valor do potenciômetro */</a:t>
            </a:r>
          </a:p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3; // pino do led</a:t>
            </a:r>
          </a:p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// pino para leitura do potenciômetro</a:t>
            </a:r>
          </a:p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//variável para armazenar o valor lido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configura pino como saída  }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analogRead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// lê o valor analógico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analogWrite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ledPin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4);   // aciona led com o valor analógico lido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			   //dividido por 4 para ajustar ao valor  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			   //máximo que pode ser atribuído a função }</a:t>
            </a:r>
          </a:p>
        </p:txBody>
      </p:sp>
    </p:spTree>
    <p:extLst>
      <p:ext uri="{BB962C8B-B14F-4D97-AF65-F5344CB8AC3E}">
        <p14:creationId xmlns:p14="http://schemas.microsoft.com/office/powerpoint/2010/main" val="1378130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990078"/>
            <a:ext cx="8865056" cy="40939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Módulo LED RGB com o PWM do Arduino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PWM 9; 10; 11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 Módulo ou LED RGB;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 Resistores de 330 Ω ou se preferir de 220 Ω também serve;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 Arduino UNO;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1x Protoboard;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fios/jumpers.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https://flaviobabos.com.br/pwm-arduino/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atividade do motor DC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50600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pequeno dispositivo que abre e fecha um circuito elétrico automaticamente e por um período de tempo específico.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delay(semáforo); Off delay (torneira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cíclico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maq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lavar); estrela triângulo (compressores)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https://youtu.be/rixV-vz6RDY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suma, podemos dizer que nos permite programar a ligação e desligamento de diferentes dispositivos de uma forma simples.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tem relógio então ele não tem horário para ligar desligar. o timer você mantém ele alimentado direto.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https://youtu.be/x9W5wjLZfRo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4953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MONK, Simon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Programação com Arduino II: Passos avançados com sketches. Bookman Editora, 2015.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PETRU,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Livinti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; MAZEN,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Ghandour</a:t>
            </a:r>
            <a:r>
              <a:rPr lang="en-US" sz="1800" dirty="0">
                <a:latin typeface="Calibri" panose="020F0502020204030204" pitchFamily="34" charset="0"/>
              </a:rPr>
              <a:t>. PWM control of a DC motor used to drive a conveyor belt. Procedia Engineering, v. 100, p. 299-304, 2015.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[3] </a:t>
            </a:r>
            <a:r>
              <a:rPr lang="es-ES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VALDÉS, Fernando; ARENY, Ramón Pallás</a:t>
            </a:r>
            <a:r>
              <a:rPr lang="es-ES" sz="1800" dirty="0">
                <a:latin typeface="Calibri" panose="020F0502020204030204" pitchFamily="34" charset="0"/>
              </a:rPr>
              <a:t>. Microcontroladores fundamentos y aplicaciones con PIC. Marcombo, 2007.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ZELENOVSKY, Ricardo; ESPE, ASESSOR TÉCNICO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MICRO CONTROLADORES. Editora MZ, 2005.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Portanto,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circuitos do 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responsáveis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eventos ou controlar uma carga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ter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caracterizando assim o circuito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podem ter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próprio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caracterizando assim o circuito como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vez que,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circuito do 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responsável por ambas as tarefas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mesmo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955243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Isso se deve ao fato de um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poder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eventos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assim trabalhar como um contador ou então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tempo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funcionar como um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Assim sendo um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nada mais é do que um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que conta o tempo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231638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têm ampla aplicação, pois permitem a marcação precisa de intervalos de tempo.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temporizadores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um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um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bits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exemplo: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PIC12F675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 de 0 a 255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 de 0 a 65535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Sempre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atingir sua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contagem máxima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nós adicionarmos mais uma unidade, ele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retornará a zero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quando isso acontece, falamos que houve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estouro ou transbordamento do timer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11659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momento,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interrupção associada ao timer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acionada, caso a mesma esteja habilitada.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incremento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timer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exatamente,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ciclo de máquina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possível inicializar o timer com o valor adequado a fim de produzir a contagem de tempo que se deseja.</a:t>
            </a:r>
          </a:p>
        </p:txBody>
      </p:sp>
    </p:spTree>
    <p:extLst>
      <p:ext uri="{BB962C8B-B14F-4D97-AF65-F5344CB8AC3E}">
        <p14:creationId xmlns:p14="http://schemas.microsoft.com/office/powerpoint/2010/main" val="34597687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Temporizador</a:t>
            </a:r>
            <a:r>
              <a:rPr lang="en-US" b="1" dirty="0">
                <a:solidFill>
                  <a:srgbClr val="0070C0"/>
                </a:solidFill>
              </a:rPr>
              <a:t>/Contador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se desejarmos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100 µs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podemos inicializar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256 - 100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de máquina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µs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atingir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tentar passar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 retornará a zero e terá se passado exatamente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incrementos de 1 µs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totalizando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 µs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41676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5502</TotalTime>
  <Words>2470</Words>
  <Application>Microsoft Office PowerPoint</Application>
  <PresentationFormat>Apresentação na tela (16:9)</PresentationFormat>
  <Paragraphs>259</Paragraphs>
  <Slides>41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06  Periféricos Integrados – Temporizadores/Contadores e PWM</vt:lpstr>
      <vt:lpstr>Periféricos de um Microcontrolador</vt:lpstr>
      <vt:lpstr>Temporizador/Contador – CI</vt:lpstr>
      <vt:lpstr>Temporizador/Contador – CI</vt:lpstr>
      <vt:lpstr>Temporizador/Contador – CI</vt:lpstr>
      <vt:lpstr>Temporizador/Contador – CI</vt:lpstr>
      <vt:lpstr>Temporizador/Contador – CI</vt:lpstr>
      <vt:lpstr>Temporizador/Contador – CI</vt:lpstr>
      <vt:lpstr>Tipos de Temporizadores</vt:lpstr>
      <vt:lpstr>Função do Temporizador/Contador</vt:lpstr>
      <vt:lpstr>Utilização de Temporizador/Contador</vt:lpstr>
      <vt:lpstr>Modulação PWM – CI</vt:lpstr>
      <vt:lpstr>Modulação PWM – CI</vt:lpstr>
      <vt:lpstr>Modulação PWM – CI</vt:lpstr>
      <vt:lpstr>Modulação PWM – CI</vt:lpstr>
      <vt:lpstr>Aplicações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– CI</vt:lpstr>
      <vt:lpstr>Modulação PWM Arduino – CI</vt:lpstr>
      <vt:lpstr>Modulação PWM – CI</vt:lpstr>
      <vt:lpstr>Saida PWM Arduino – CI</vt:lpstr>
      <vt:lpstr>Saida PWM Arduino – CI</vt:lpstr>
      <vt:lpstr>Saida PWM Arduino – CI</vt:lpstr>
      <vt:lpstr>Leitura Específica</vt:lpstr>
      <vt:lpstr>Leitura Específica</vt:lpstr>
      <vt:lpstr>Aprenda+</vt:lpstr>
      <vt:lpstr>Dinâmica/Atividades - Exercícios</vt:lpstr>
      <vt:lpstr>Dinâmica/Atividades - Exercícios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951</cp:revision>
  <dcterms:created xsi:type="dcterms:W3CDTF">2020-03-17T20:12:34Z</dcterms:created>
  <dcterms:modified xsi:type="dcterms:W3CDTF">2025-04-28T12:30:56Z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