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38" r:id="rId4"/>
    <p:sldId id="374" r:id="rId5"/>
    <p:sldId id="378" r:id="rId6"/>
    <p:sldId id="377" r:id="rId7"/>
    <p:sldId id="379" r:id="rId8"/>
    <p:sldId id="375" r:id="rId9"/>
    <p:sldId id="380" r:id="rId10"/>
    <p:sldId id="381" r:id="rId11"/>
    <p:sldId id="334" r:id="rId12"/>
    <p:sldId id="383" r:id="rId13"/>
    <p:sldId id="384" r:id="rId14"/>
    <p:sldId id="385" r:id="rId15"/>
    <p:sldId id="386" r:id="rId16"/>
    <p:sldId id="382" r:id="rId17"/>
    <p:sldId id="337" r:id="rId18"/>
    <p:sldId id="30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D1C23-D718-D435-853C-1CDFB6D02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969787-B4E1-4AD2-DEC5-D81E04C56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865323-DD70-F9FE-D34F-AA8FD9EDA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2507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5FD6B-2D4D-8620-AE9B-3877A01F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8E27289-9E46-567C-1699-4A0EE8FC5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8A02A6-89EF-EEA4-9A29-93D8BE74B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475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1A04D-2551-5008-2B73-A955D4A72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0D6FD4-52FD-7A9F-0A36-3D76B2698A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B5F4FA-BE31-8DE9-B0B1-43D22984B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5328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57892-AC82-EF4F-CD91-11382F939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A69791-09FA-3B74-0D18-1E9B28E46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0218113-0E7A-7224-C8AA-16F46E14F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3764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77F7-50F7-0485-374D-DA4CBC1C3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4B85B0-3F9B-F62D-8B6F-09F94C439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2E056E-7834-8771-89C3-8A97AEB65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845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3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A29EB-8EB7-C5A1-FC06-42FF22D9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C68C0C-AC96-515E-C678-5C4D33B35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0549E1-A096-79D1-D378-DC2E54CE6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6084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70B80-C346-A5E5-D333-2D68695F8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FF1310-78D8-8445-9270-306B5070D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420FED-B069-C462-DEA7-BFFDBCA60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270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367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55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C2F63-C854-D7C0-D718-E35B0619B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6E346E-F327-192F-EA9C-0BD7878D1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3F096F4-E853-6B6D-0DD4-E3DBFA7E3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0512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EB74E-18BB-0A44-F376-8B8455FE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E17664-DDED-D82A-E783-ED9F5F9C2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112305-F3F0-4A9E-34C6-971525D81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001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rhero.com/blog/como-utilizar-o-display-lcd-16x2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duino.cc/en/Tutorial/P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k74cM8379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laviobabos.com.br/pwm-arduin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novaedu.tech/ldr-arduino-parte1/?cn-reloaded=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azcH1jI1q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41162-5C5C-CC4D-BAAE-6751AE3FA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355FD5-A448-ED05-95EC-420EC3CB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BA85987-2F5E-E38D-178F-8B814D2B80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Sensor =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PinoSensor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 &gt;= 512) {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2250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3, Display 7 Segmentos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 com cabo USB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Visor 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Segmentos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5C8D-EF2C-22D1-AB20-47210E67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A471EE-D104-0793-CB73-B04EB1CC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0D65145-1F2A-1035-92D5-FF4F213D0C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SOLUÇÃO: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7 Segmentos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11;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9;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8;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6;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6159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D97B-AFA2-C15D-5E52-1F7F42896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8694CC-222E-0A22-87BF-164EB4C6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A13E3AE-F451-68B9-47AE-DDD72F7085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93919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18DB8-8F07-CC97-FCC9-AA619E59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C20300-D58D-894B-060C-45D7D47B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F683D9C-C3DB-834B-2756-3555FE91324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Número Zero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Número Um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delay(1000);  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082190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08250-95D7-AED8-55F1-27F42521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6A11A05-DBEA-C6E3-1C68-E9B1A03B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1F254D-370F-B594-2948-61C0F65A59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Número Um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(1000);  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	</a:t>
            </a:r>
          </a:p>
        </p:txBody>
      </p:sp>
    </p:spTree>
    <p:extLst>
      <p:ext uri="{BB962C8B-B14F-4D97-AF65-F5344CB8AC3E}">
        <p14:creationId xmlns:p14="http://schemas.microsoft.com/office/powerpoint/2010/main" val="29855213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1199-B9A5-0066-F71B-CCB3C4A56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9BB818-AE84-C991-A63A-BAAE0E84E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05DAC6-C83C-FC3E-97CF-5DB5D7BA61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4, Display LCD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 com cabo USB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16 x 2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Potenciômetro 10k ohm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Jumpers macho-macho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https://www.makerhero.com/blog/como-utilizar-o-display-lcd-16x2/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7963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Projetos Microcontroladores –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0,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componentes: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Piezo // no Pino 4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http://www.arduino.cc/en/Tutorial/Ping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https://youtu.be/ek74cM8379I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3909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SOLUÇÃO: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projeto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0,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inches = 0;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cm = 0;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pinPiezo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Serial.begin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9484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3E65A-3ACD-FDAD-762E-DE8F558C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773C06-16A8-9286-9E3D-F4E6E4160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6FEE652-D999-1E18-061E-CD3FC96363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loop()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cm = 0.01723 *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readUltrasonicDistance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(7, 7); //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in cm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inches = (cm / 2.54); //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inches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dividing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2.54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(inches);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("in, 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(cm);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("cm");</a:t>
            </a:r>
          </a:p>
          <a:p>
            <a:pPr marL="0" indent="0" algn="just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 cm &lt;= 60 )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pinPiezo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200);  else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pinPiezo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delay(100); //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39135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FA6A3-6E96-01D8-66D5-C993B354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CEAB9A2-DBE1-FF2B-5BF6-8990660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E8FE4D2-6C5A-4E48-E630-AEB3EEE611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readUltrasonicDistance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 //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Sets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 pin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microseconds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delayMicroseconds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triggerPin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travel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in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microseconds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pulseIn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78134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0078"/>
            <a:ext cx="8865056" cy="4093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1,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RGB com o PWM do Arduino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PWM 9; 10; 11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Módulo ou LED RGB;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Resistores de 330 Ω ou se preferir de 220 Ω também serve;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Arduino UNO;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Protoboard;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fios/jumpers.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https://flaviobabos.com.br/pwm-arduino/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600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2,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LDR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10 kΩ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457200" indent="-45720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https://inovaedu.tech/ldr-arduino-parte1/?cn-reloaded=1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https://youtu.be/pazcH1jI1qU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401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48D34-0B34-4ABC-E9D5-1024D19F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01D52FA-6F39-E6EF-9695-DACF95E0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EE73CB-ED6F-AAF8-10BC-BE5D54B3E65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 SOLUÇÃO: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 = 0;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PinoSensor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A0;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PinoSensor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5122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1070</Words>
  <Application>Microsoft Office PowerPoint</Application>
  <PresentationFormat>Apresentação na tela (16:9)</PresentationFormat>
  <Paragraphs>175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11  Projetos Microcontroladores – Prática</vt:lpstr>
      <vt:lpstr>Dinâmica/Atividades - Exercícios</vt:lpstr>
      <vt:lpstr>Dinâmica/Atividades - Exercícios</vt:lpstr>
      <vt:lpstr>Dinâmica/Atividades - Exercícios</vt:lpstr>
      <vt:lpstr>Dinâmica/Atividades - Exercícios</vt:lpstr>
      <vt:lpstr>Dinâmica/Atividades - Exercícios</vt:lpstr>
      <vt:lpstr>Dinâmica/Atividades - Exercícios</vt:lpstr>
      <vt:lpstr>Dinâmica/Atividades - Exercícios</vt:lpstr>
      <vt:lpstr>Dinâmica/Atividades - Exercícios</vt:lpstr>
      <vt:lpstr>Dinâmica/Atividade - Exercício</vt:lpstr>
      <vt:lpstr>Dinâmica/Atividade - Exercício</vt:lpstr>
      <vt:lpstr>Dinâmica/Atividade - Exercício</vt:lpstr>
      <vt:lpstr>Dinâmica/Atividade - Exercício</vt:lpstr>
      <vt:lpstr>Dinâmica/Atividade - Exercício</vt:lpstr>
      <vt:lpstr>Dinâmica/Atividade - Exercício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914</cp:revision>
  <dcterms:created xsi:type="dcterms:W3CDTF">2020-03-17T20:12:34Z</dcterms:created>
  <dcterms:modified xsi:type="dcterms:W3CDTF">2025-05-26T20:03:09Z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