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91" r:id="rId3"/>
    <p:sldId id="355" r:id="rId4"/>
    <p:sldId id="340" r:id="rId5"/>
    <p:sldId id="359" r:id="rId6"/>
    <p:sldId id="345" r:id="rId7"/>
    <p:sldId id="344" r:id="rId8"/>
    <p:sldId id="343" r:id="rId9"/>
    <p:sldId id="347" r:id="rId10"/>
    <p:sldId id="348" r:id="rId11"/>
    <p:sldId id="349" r:id="rId12"/>
    <p:sldId id="351" r:id="rId13"/>
    <p:sldId id="350" r:id="rId14"/>
    <p:sldId id="352" r:id="rId15"/>
    <p:sldId id="353" r:id="rId16"/>
    <p:sldId id="354" r:id="rId17"/>
    <p:sldId id="356" r:id="rId18"/>
    <p:sldId id="358" r:id="rId19"/>
    <p:sldId id="357" r:id="rId20"/>
    <p:sldId id="346" r:id="rId21"/>
    <p:sldId id="341" r:id="rId22"/>
    <p:sldId id="342" r:id="rId23"/>
    <p:sldId id="361" r:id="rId24"/>
    <p:sldId id="360" r:id="rId25"/>
    <p:sldId id="333" r:id="rId26"/>
    <p:sldId id="323" r:id="rId27"/>
    <p:sldId id="334" r:id="rId28"/>
    <p:sldId id="363" r:id="rId29"/>
    <p:sldId id="362" r:id="rId30"/>
    <p:sldId id="364" r:id="rId31"/>
    <p:sldId id="337" r:id="rId32"/>
    <p:sldId id="309" r:id="rId3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293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48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740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058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620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9030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86885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4924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066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990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497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30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581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549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8347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245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7784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29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19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36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843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898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357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016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introducao-as-portas-logica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anatubes.com.br/webstore/?c=337&amp;t=5-0-Portas-de-Entrada-e-Saida-dos-microcontroladores-PIC16F627A-PIC16F628A-e-PIC16F648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ventos.spc.org.pe/cibse2015/pdfs/07_WER15.pdf" TargetMode="External"/><Relationship Id="rId4" Type="http://schemas.openxmlformats.org/officeDocument/2006/relationships/hyperlink" Target="https://files.comunidades.net/mutcom/ARTIGO_SIST_EMB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introducao-as-portas-logica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351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apresentam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diversos terminais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 variadas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Alimentação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Para que os microcontroladores funcionem é preciso uma fonte de tensão contínua que atenda aos requisitos elétricos do dispositivo. Dependendo do encapsulamento do chip, e das características do microcontrolador, um ou mais terminais devem ser conectados na fonte.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função principal desse pino é reiniciar o microcontrolador.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0203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Controlados por periféricos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 ser usados como entradas e saídas de propósito geral. Ou ainda, exercer uma função específica em um periférico do microcontrolador. Diversos microcontroladores apresentam terminais com funções multiplexadas e podem assumir diferentes funções dependendo da configuração realizada.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Alguns periféricos do microcontrolador atuam com sinais analógicos. Por exemplo, comparadores analógicos e conversores de sinais (A/D ou D/A).</a:t>
            </a:r>
          </a:p>
        </p:txBody>
      </p:sp>
    </p:spTree>
    <p:extLst>
      <p:ext uri="{BB962C8B-B14F-4D97-AF65-F5344CB8AC3E}">
        <p14:creationId xmlns:p14="http://schemas.microsoft.com/office/powerpoint/2010/main" val="38510628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As operações executadas pelo processador são governadas por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sincronismo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O sinal de sincronismo pode ser gerado internamente ou externamente.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Externamente, o modo mais comum de gerar esse sinal é com a utilização de circuitos eletrônicos em conjunto com elementos piezoelétricos, formando um sistema chamado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oscilador Pierce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geral, tais sistemas utilizam cristal de quartzo ou ressonador cerâmico como oscilador.</a:t>
            </a:r>
          </a:p>
        </p:txBody>
      </p:sp>
    </p:spTree>
    <p:extLst>
      <p:ext uri="{BB962C8B-B14F-4D97-AF65-F5344CB8AC3E}">
        <p14:creationId xmlns:p14="http://schemas.microsoft.com/office/powerpoint/2010/main" val="15265570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SoC</a:t>
            </a:r>
            <a:r>
              <a:rPr lang="pt-BR" b="1" dirty="0">
                <a:solidFill>
                  <a:srgbClr val="0070C0"/>
                </a:solidFill>
              </a:rPr>
              <a:t> – Terminais: Interface com o Hardware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eletrônica e especialmente em circuitos digitais síncronos,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relógio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(em inglês,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sinal usado para coordenar as ações de dois ou mais circuitos eletrônicos.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Internamente, 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circuitos osciladores 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Independente da fonte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cabe ressaltar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 do 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ditada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frequência do sinal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corresponde à taxa de pulsos por segundo.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disso, o tempo necessário para executar uma instrução é medido com relação à quantidade de ciclos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05591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internamente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periféricos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podem variar em quantidade e complexidade: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Baixo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de sinal (D/A e A/D);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Comparador analógico;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Barramentos: I2C, SPI, CAN;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 e contadores;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serial assíncrona e síncrona.</a:t>
            </a:r>
          </a:p>
        </p:txBody>
      </p:sp>
    </p:spTree>
    <p:extLst>
      <p:ext uri="{BB962C8B-B14F-4D97-AF65-F5344CB8AC3E}">
        <p14:creationId xmlns:p14="http://schemas.microsoft.com/office/powerpoint/2010/main" val="42596699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Médio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alta velocidade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de memória: SRAM externa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9147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Periféricos - 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Alto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 de gerenciamento de memória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PCI 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Codificadores e decodificadores de vídeo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de memória: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DRAM/SDRAM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5977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entrada 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propósito geral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– 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possivelmente representam os elementos mais explorados de microcontroladores.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linhas digitais conectadas aos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externos do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usadas para o controle e o acionamento de dispositivos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LEDs, botões, motores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configurada independentemente como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de entrada ou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134893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uma linguagem de programação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pode-se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escrever um nível lógico baixo ou 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Analogamente, é possível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valores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geral,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necessita de instruções especiais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os dispositivos periféricos.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mesmos comandos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store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comunicação com a memória servem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1922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I/O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Necessitam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mover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registradores dos periféricos e a memória / 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entrada 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propósito geral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– GPIO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possivelmente representam os elementos mais explorados de microcontroladores.</a:t>
            </a:r>
          </a:p>
        </p:txBody>
      </p:sp>
    </p:spTree>
    <p:extLst>
      <p:ext uri="{BB962C8B-B14F-4D97-AF65-F5344CB8AC3E}">
        <p14:creationId xmlns:p14="http://schemas.microsoft.com/office/powerpoint/2010/main" val="7139009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Integrados – Portas e Conversores </a:t>
            </a:r>
            <a:r>
              <a:rPr lang="pt-BR" sz="3600" b="1">
                <a:solidFill>
                  <a:schemeClr val="bg1"/>
                </a:solidFill>
              </a:rPr>
              <a:t>e Comunicação Serial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INPUT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Refere-se à chegada de dados à CPU.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 sai de um dispositivo e vai para a CPU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(registradores, memória).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Mouse, teclado, sensor,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forma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externos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dá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alguns de seus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https://www.makerhero.com/blog/introducao-as-portas-logicas/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7584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OUTPUT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8338"/>
            <a:ext cx="8865056" cy="383918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Refere-se à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de dados da CPU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Ou seja,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 é gerado na CPU e enviado para uma interface ou um dispositivo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Monitor, impressora, atuador,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linhas dedicadas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tratamento de dados, endereços e sinais de controle que formam um único barramento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mapeada em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ocupam endereços específicos na RAM.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 isolada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pinos do barramento, acesso à memória ou dispositivo de I/O.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990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Conversores</a:t>
            </a:r>
            <a:r>
              <a:rPr lang="en-US" b="1" dirty="0">
                <a:solidFill>
                  <a:srgbClr val="0070C0"/>
                </a:solidFill>
              </a:rPr>
              <a:t> A/C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grande número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operam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contínuos de tensão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portanto não podem ser usados diretamente por meio das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 os valores de tensão destes 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manipula-los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preciso primeiramente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convertê-los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um dispositivo capaz disto é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 analógico/digital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(ADC, do inglês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 converter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 integrado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necessitando que este dispositivo seja conectado externamente.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28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a interligação entre um microcontrolador e um computador, ou outros dispositivos.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bastante comum em muitas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famílias de 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traz capacidades muito interessantes, como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de dados de 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 meio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enviam estas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leituras para um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capaz de usar estes dados em aplicações robustas, como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visualização de dados em uma tela de alta resolução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880698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Serial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69594"/>
            <a:ext cx="8865056" cy="37679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é possível, para por exemplo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acionar motores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meio de comandos oriundos de um computador.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por meio deste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que se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conectam módulos de comunicação sem fio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bastante populares,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Bluetooth e WiFi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expandem as capacidades de operação de circuitos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06849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Portas de Entrada e Saída dos microcontroladores família PIC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https://www.altanatubes.com.br/webstore/?c=337&amp;t=5-0-Portas-de-Entrada-e-Saida-dos-microcontroladores-PIC16F627A-PIC16F628A-e-PIC16F648A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 Placa Arduino Uno R3; 01 Protoboard; 01 Led; 02 botões; 03 resistores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el-G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			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Reproduzir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Arduino Uno R3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Programa: Introdução aos operadores lógicos (C++)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Aqui, definimos os pinos que serão utilizados no programa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2;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3;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4;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setup()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Define o pino do LED como saída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Define os botões como entrada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	}   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loop()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Passa o valor dos botões para as variáveis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Foi escolhido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só assume o valor 0 ou 1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BotaoB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Também poderia ser um '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ou um 'char'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(!A) // Se NÃO A, acende o LED; (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!A&amp;&amp;B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A&amp;&amp;B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A&amp;&amp;!B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A||B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Se a condição não for satisfeita, apaga o LED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{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(200);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// um terminal do botão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 +,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outro terminal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 –, conectando com o resistor.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8888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Resolver exercícios portas lógicas: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Montagem do circuito para portas lógicas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https://www.makerhero.com/blog/introducao-as-portas-logicas/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341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placas ou aparelhos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recebem ou enviam informações para o computador. Alguns exemplos de periféricos são: Impressoras, Digitalizadores, leitores de CD – DVD, mouses, teclados, câmeras,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é, em última análise,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 em um único chip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mesmo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 estão integrados CPU/GPU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circuitos auxiliares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como memória de programa, memória de dados, interface de comunicação serial, temporizadores/contadores,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circuito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89641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759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01 Placa Arduino Uno R3; 01 Protoboard; 01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(piezo).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0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setup()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 // Define o pino do LED como saída 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loop()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(i; i &lt; 5; i++) {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tone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200);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(500);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(500);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} //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apresentar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o uso de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multímetro</a:t>
            </a:r>
          </a:p>
        </p:txBody>
      </p:sp>
    </p:spTree>
    <p:extLst>
      <p:ext uri="{BB962C8B-B14F-4D97-AF65-F5344CB8AC3E}">
        <p14:creationId xmlns:p14="http://schemas.microsoft.com/office/powerpoint/2010/main" val="330049286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podemos ligar diversos tipos de circuitos, mas eles devem ter características que permitam que o microcontrolador entenda os sinais que fornecem.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ligar nessas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sensores digitais que possuam recursos para digitalizar a medida que realizam.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pinos configurados como saídas digitais podem ser comandados por meio do software e ter seu valor de tensão assim alterado.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valor de tensão nulo, já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valor de tensão de alimentação do circuito.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microcontroladores é a principal interface deste componente com o mundo real, bastando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conectar um LED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fazê-lo piscar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pequeno alto-falante para emitir um sinal sonoro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188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Microcontroladores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 / AVR 32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8051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PIC16F627A, PIC16F628A e PIC16F648A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1847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7985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enviam informações para 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teclado, mouse.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recebem informações do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monitor, impressora, caixas de som.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enviam e recebem informações para/do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 touchscreen, drive de CD – DVD.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armazenam informações.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drive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cartão de memória.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equipamentos adicionados ao computador que enviam e recebem dados, acessórios que se conectem ao computador.</a:t>
            </a:r>
          </a:p>
        </p:txBody>
      </p:sp>
    </p:spTree>
    <p:extLst>
      <p:ext uri="{BB962C8B-B14F-4D97-AF65-F5344CB8AC3E}">
        <p14:creationId xmlns:p14="http://schemas.microsoft.com/office/powerpoint/2010/main" val="24235207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SoC </a:t>
            </a:r>
            <a:r>
              <a:rPr lang="en-US" b="1" dirty="0" err="1">
                <a:solidFill>
                  <a:srgbClr val="0070C0"/>
                </a:solidFill>
              </a:rPr>
              <a:t>Genérico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Internamente, um microcontrolador possui diversos módulos. Assim como um computador, cada módulo possui uma função específica. Em geral, apresentam uma unidade de processamento simples, memória e dispositivos de entrada e saída.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AC0E9A-DB5E-0790-7351-962890AC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739" y="2137356"/>
            <a:ext cx="2724690" cy="290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59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SoC </a:t>
            </a:r>
            <a:r>
              <a:rPr lang="en-US" b="1" dirty="0" err="1">
                <a:solidFill>
                  <a:srgbClr val="0070C0"/>
                </a:solidFill>
              </a:rPr>
              <a:t>Genérico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interagir com o externo são usados periféricos, representados por módulo de I/O.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Cabe destacar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fazem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 externo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von Neumann (Único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Programa/Dados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de Harvard (02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Dados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UCP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=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Programa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671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5332</TotalTime>
  <Words>2231</Words>
  <Application>Microsoft Office PowerPoint</Application>
  <PresentationFormat>Apresentação na tela (16:9)</PresentationFormat>
  <Paragraphs>223</Paragraphs>
  <Slides>32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05  Periféricos Integrados – Portas e Conversores e Comunicação Serial</vt:lpstr>
      <vt:lpstr>Periféricos Integrados</vt:lpstr>
      <vt:lpstr>Periféricos Integrados</vt:lpstr>
      <vt:lpstr>Periféricos Integrados</vt:lpstr>
      <vt:lpstr>Periféricos Integrados</vt:lpstr>
      <vt:lpstr>Periféricos Integrados</vt:lpstr>
      <vt:lpstr>Arquitetura SoC Genérico</vt:lpstr>
      <vt:lpstr>Arquitetura SoC Genérico</vt:lpstr>
      <vt:lpstr>SoC – Terminais: Interface com o Hardware</vt:lpstr>
      <vt:lpstr>SoC – Terminais: Interface com o Hardware</vt:lpstr>
      <vt:lpstr>SoC – Terminais: Interface com o Hardware</vt:lpstr>
      <vt:lpstr>SoC – Terminais: Interface com o Hardware</vt:lpstr>
      <vt:lpstr>Periféricos - Microcontroladores</vt:lpstr>
      <vt:lpstr>Periféricos - Microcontroladores</vt:lpstr>
      <vt:lpstr>Periféricos - Microcontroladores</vt:lpstr>
      <vt:lpstr>Portas de I/O – CI</vt:lpstr>
      <vt:lpstr>Portas de I/O – CI</vt:lpstr>
      <vt:lpstr>Portas de I/O – CI</vt:lpstr>
      <vt:lpstr>Portas INPUT – CI</vt:lpstr>
      <vt:lpstr>Portas de OUTPUT – CI</vt:lpstr>
      <vt:lpstr>Conversores A/C – CI</vt:lpstr>
      <vt:lpstr>Comunicação Serial – CI</vt:lpstr>
      <vt:lpstr>Comunicação Serial – CI</vt:lpstr>
      <vt:lpstr>Leitura Específica</vt:lpstr>
      <vt:lpstr>Aprenda+</vt:lpstr>
      <vt:lpstr>Dinâmica/Atividades - Exercícios</vt:lpstr>
      <vt:lpstr>Dinâmica/Atividades - Exercícios</vt:lpstr>
      <vt:lpstr>Dinâmica/Atividades - Exercícios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910</cp:revision>
  <dcterms:created xsi:type="dcterms:W3CDTF">2020-03-17T20:12:34Z</dcterms:created>
  <dcterms:modified xsi:type="dcterms:W3CDTF">2024-09-23T15:57:45Z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