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355" r:id="rId4"/>
    <p:sldId id="340" r:id="rId5"/>
    <p:sldId id="359" r:id="rId6"/>
    <p:sldId id="345" r:id="rId7"/>
    <p:sldId id="344" r:id="rId8"/>
    <p:sldId id="343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6" r:id="rId18"/>
    <p:sldId id="358" r:id="rId19"/>
    <p:sldId id="357" r:id="rId20"/>
    <p:sldId id="346" r:id="rId21"/>
    <p:sldId id="341" r:id="rId22"/>
    <p:sldId id="342" r:id="rId23"/>
    <p:sldId id="361" r:id="rId24"/>
    <p:sldId id="360" r:id="rId25"/>
    <p:sldId id="333" r:id="rId26"/>
    <p:sldId id="323" r:id="rId27"/>
    <p:sldId id="334" r:id="rId28"/>
    <p:sldId id="363" r:id="rId29"/>
    <p:sldId id="362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9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5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2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03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8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9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06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9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9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4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24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77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3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1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anatubes.com.br/webstore/?c=337&amp;t=5-0-Portas-de-Entrada-e-Saida-dos-microcontroladores-PIC16F627A-PIC16F628A-e-PIC16F648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ventos.spc.org.pe/cibse2015/pdfs/07_WER15.pdf" TargetMode="External"/><Relationship Id="rId4" Type="http://schemas.openxmlformats.org/officeDocument/2006/relationships/hyperlink" Target="https://files.comunidades.net/mutcom/ARTIGO_SIST_EMB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 terminais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variadas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Para que os microcontroladores funcionem é preciso uma fonte de tensão contínua que atenda aos requisitos elétricos do dispositivo. Dependendo do encapsulamento do chip, e das características do microcontrolador, um ou mais terminais devem ser conectados na fonte.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função principal desse pino é reiniciar 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0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Controlados por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 ser usados como entradas e saídas de propósito geral. Ou ainda, exercer uma função específica em um periférico do microcontrolador. Diversos microcontroladores apresentam terminais com funções multiplexadas e podem assumir diferentes funções dependendo da configuração realizada.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Alguns periféricos do microcontrolador atuam com sinais analógicos. Por exemplo, comparadores analógicos e conversores de sinais (A/D ou D/A).</a:t>
            </a:r>
          </a:p>
        </p:txBody>
      </p:sp>
    </p:spTree>
    <p:extLst>
      <p:ext uri="{BB962C8B-B14F-4D97-AF65-F5344CB8AC3E}">
        <p14:creationId xmlns:p14="http://schemas.microsoft.com/office/powerpoint/2010/main" val="3851062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 operações executadas pelo processador são governadas por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sincronismo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O sinal de sincronismo pode ser gerado internamente ou externamente.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Externamente, o modo mais comum de gerar esse sinal é com a utilização de circuitos eletrônicos em conjunto com elementos piezoelétricos, formando um sistema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Pierce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tais sistemas utilizam cristal de quartzo ou ressonador cerâmico como oscilador.</a:t>
            </a:r>
          </a:p>
        </p:txBody>
      </p:sp>
    </p:spTree>
    <p:extLst>
      <p:ext uri="{BB962C8B-B14F-4D97-AF65-F5344CB8AC3E}">
        <p14:creationId xmlns:p14="http://schemas.microsoft.com/office/powerpoint/2010/main" val="152655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eletrônica e especialmente em circuitos digitais síncronos,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sinal usado para coordenar as ações de dois ou mais circuitos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osciladores 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fonte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cabe ressaltar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do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ditada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corresponde à taxa de pulsos por segundo.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 tempo necessário para executar uma instrução é medido com relação à quantidade de ciclos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59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internamente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variar em quantidade e complexidade: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de sinal (D/A e A/D);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Comparador analógico;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Barramentos: I2C, SPI, CAN;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e contadores;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assíncrona e síncrona.</a:t>
            </a:r>
          </a:p>
        </p:txBody>
      </p:sp>
    </p:spTree>
    <p:extLst>
      <p:ext uri="{BB962C8B-B14F-4D97-AF65-F5344CB8AC3E}">
        <p14:creationId xmlns:p14="http://schemas.microsoft.com/office/powerpoint/2010/main" val="4259669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alta velocidade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SRAM externa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47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gerenciamento de memória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PCI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Codificadores e decodificadores de vídeo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DRAM/SDRAM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97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linhas digitais conectadas aos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usadas para o controle e o acionamento de dispositivos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LEDs, botões,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configurada independentemente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de entrada ou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48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uma linguagem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pode-se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um nível lógico baixo ou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Analogamente, é possível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valores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necessita de instruções especiais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os dispositivos periféricos.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92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 dos periféricos e a memória /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</p:txBody>
      </p:sp>
    </p:spTree>
    <p:extLst>
      <p:ext uri="{BB962C8B-B14F-4D97-AF65-F5344CB8AC3E}">
        <p14:creationId xmlns:p14="http://schemas.microsoft.com/office/powerpoint/2010/main" val="713900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Portas e Conversores </a:t>
            </a:r>
            <a:r>
              <a:rPr lang="pt-BR" sz="3600" b="1">
                <a:solidFill>
                  <a:schemeClr val="bg1"/>
                </a:solidFill>
              </a:rPr>
              <a:t>e Comunicação Serial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INPUT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chegada de dados à CPU.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sai de um dispositivo e vai para 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(registradores, memória).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Mouse, teclado, sensor,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forma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alguns de seus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84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OUTPUT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 dados da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 seja,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é gerado na CPU e enviado para uma interface ou um dispositivo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atuador,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linhas dedicadas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dados, endereços e sinais de controle que formam um único 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mapeada em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ocupam endereços específicos na RAM.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isolada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do barramento, acesso à memória ou dispositivo de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grande número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operam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contínuos de tensão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portanto não podem ser usados diretamente por meio das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valores de tensão destes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manipula-los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preciso primeiramente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convertê-los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um dispositivo capaz disto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analógico/digital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(ADC, do inglês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necessitando que este dispositivo seja conectado externamente.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a interligação entre um microcontrolador e um computador, ou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comum em muitas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trás capacidades muito interessantes, como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 de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meio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enviam 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leituras para um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capaz de usar estes dados em aplicações robustas,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dados em uma tela de alta resolução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6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possível, para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meio de comandos oriundos de um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por meio deste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que 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conectam módulos de comunicação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populares,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Bluetooth e 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expandem as capacidades de operação de circuitos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84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Portas de Entrada e Saída dos microcontroladores família PIC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https://www.altanatubes.com.br/webstore/?c=337&amp;t=5-0-Portas-de-Entrada-e-Saida-dos-microcontroladores-PIC16F627A-PIC16F628A-e-PIC16F648A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Led; 02 botões; 03 resistores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l-G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			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Arduino Uno R3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Programa: Introdução aos operadores lógicos (C++)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Aqui, definimos os pinos que serão utilizados no programa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 pino do LED como saída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os botões como entrada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}  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Passa o valor dos botões para as variáveis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Foi escolhido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só assume o valor 0 ou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Também poderia ser um 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ou um 'char'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(!A) // Se NÃO A, acende o LED;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A&amp;&amp;!B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A||B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Se a condição não for satisfeita, apaga o LED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888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exercícios portas lógicas: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Montagem do circuito para portas lógicas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341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ou aparelhos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é, em última análise,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em um único chip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estão integrados 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interface de comunicação serial, temporizadores/contadores,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64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ligar diversos tipos de circuitos, mas eles devem ter características que permitam que o microcontrolador entenda os sinais que fornecem.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ligar nessas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sensores digitais que possuam recursos para digitalizar a medida que realizam.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configurados como saídas digitais podem ser comandados por meio do software e ter seu valor de tensão assim alterado.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nulo, já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de alimentação do circuito.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microcontroladores é a principal interface deste componente com o mundo real, bastando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um 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fazê-lo piscar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pequeno alto-falante para emitir um sinal sonoro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8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PIC16F627A, PIC16F628A e PIC16F648A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um microcontrolador possui diversos módulos. Assim como um computador, cada módulo possui uma função específica. Em geral, apresentam uma unidade de processamento simples, memória e dispositivos de entrada e saída.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AC0E9A-DB5E-0790-7351-962890AC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9" y="2137356"/>
            <a:ext cx="2724690" cy="2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interagir com o externo são usados periféricos, representados por módulo de I/O.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 destacar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fazem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von Neumann (Único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Programa/Dados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Harvard (02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71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</TotalTime>
  <Words>2113</Words>
  <Application>Microsoft Office PowerPoint</Application>
  <PresentationFormat>Apresentação na tela (16:9)</PresentationFormat>
  <Paragraphs>211</Paragraphs>
  <Slides>31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 – Portas e Conversores e Comunicação Serial</vt:lpstr>
      <vt:lpstr>Periféricos Integrados</vt:lpstr>
      <vt:lpstr>Periféricos Integrados</vt:lpstr>
      <vt:lpstr>Periféricos Integrados</vt:lpstr>
      <vt:lpstr>Periféricos Integrados</vt:lpstr>
      <vt:lpstr>Periféricos Integrados</vt:lpstr>
      <vt:lpstr>Arquitetura SoC Genérico</vt:lpstr>
      <vt:lpstr>Arquitetura SoC Genérico</vt:lpstr>
      <vt:lpstr>SoC – Terminais: Interface com o Hardware</vt:lpstr>
      <vt:lpstr>SoC – Terminais: Interface com o Hardware</vt:lpstr>
      <vt:lpstr>SoC – Terminais: Interface com o Hardware</vt:lpstr>
      <vt:lpstr>SoC – Terminais: Interface com o Hardware</vt:lpstr>
      <vt:lpstr>Periféricos - Microcontroladores</vt:lpstr>
      <vt:lpstr>Periféricos - Microcontroladores</vt:lpstr>
      <vt:lpstr>Periféricos - Microcontroladores</vt:lpstr>
      <vt:lpstr>Portas de I/O – CI</vt:lpstr>
      <vt:lpstr>Portas de I/O – CI</vt:lpstr>
      <vt:lpstr>Portas de I/O – CI</vt:lpstr>
      <vt:lpstr>Portas INPUT – CI</vt:lpstr>
      <vt:lpstr>Portas de OUTPUT – CI</vt:lpstr>
      <vt:lpstr>Conversores A/C – CI</vt:lpstr>
      <vt:lpstr>Comunicação Serial – CI</vt:lpstr>
      <vt:lpstr>Comunicação Serial – CI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906</cp:revision>
  <dcterms:created xsi:type="dcterms:W3CDTF">2020-03-17T20:12:34Z</dcterms:created>
  <dcterms:modified xsi:type="dcterms:W3CDTF">2024-09-03T14:44:56Z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