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0"/>
  </p:notesMasterIdLst>
  <p:sldIdLst>
    <p:sldId id="256" r:id="rId2"/>
    <p:sldId id="291" r:id="rId3"/>
    <p:sldId id="331" r:id="rId4"/>
    <p:sldId id="342" r:id="rId5"/>
    <p:sldId id="343" r:id="rId6"/>
    <p:sldId id="344" r:id="rId7"/>
    <p:sldId id="345" r:id="rId8"/>
    <p:sldId id="346" r:id="rId9"/>
    <p:sldId id="338" r:id="rId10"/>
    <p:sldId id="347" r:id="rId11"/>
    <p:sldId id="339" r:id="rId12"/>
    <p:sldId id="340" r:id="rId13"/>
    <p:sldId id="341" r:id="rId14"/>
    <p:sldId id="333" r:id="rId15"/>
    <p:sldId id="323" r:id="rId16"/>
    <p:sldId id="334" r:id="rId17"/>
    <p:sldId id="337" r:id="rId18"/>
    <p:sldId id="309" r:id="rId19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9" d="100"/>
          <a:sy n="79" d="100"/>
        </p:scale>
        <p:origin x="552" y="12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75945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621885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0376726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9624905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357535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67456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3830108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422955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89775497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38464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319742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605788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embarcados.com.br/tag/linguagem-c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ooks.google.com.br/books?hl=pt-BR&amp;lr=&amp;id=ODenKGOHMRkC&amp;oi=fnd&amp;pg=PA9&amp;dq=microcontrolador+&amp;ots=unvT_d386z&amp;sig=nKrTAprr4r1gR94lsFX_g0NKC7o#v=onepage&amp;q=microcontrolador&amp;f=false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books.google.com.br/books?hl=pt-BR&amp;lr=&amp;id=fnTvx-_qwucC&amp;oi=fnd&amp;pg=PA20&amp;dq=microcontrolador+&amp;ots=HiESGOvggU&amp;sig=NYk0RDRRJaZYtzvsjlidzdAdudU#v=onepage&amp;q=microcontrolador&amp;f=false" TargetMode="Externa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EeRXSKfaYjA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youtu.be/cNN_tTXABUA" TargetMode="Externa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quizizz.com/admin/quiz/6087762e9c806b001c65dc74/microcontrolador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quizizz.com/admin/quiz/5aa686b4bc8374001abc8e88/sistemas-embarcados-e-microcontroladores" TargetMode="Externa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nbcafe.in/comparison-between-different-pic-families/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ehow.com.br/historia-microcontroladores-info_42970/" TargetMode="Externa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 código de programação é escrito em uma linguagem de programação, como C, C++,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python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ou Assembly, sendo carregado no microcontrolador do sistema embarcado para ser executado.</a:t>
            </a:r>
          </a:p>
          <a:p>
            <a:pPr marL="0" indent="0" algn="just">
              <a:buNone/>
            </a:pPr>
            <a:endParaRPr lang="pt-BR" sz="200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https://embarcados.com.br/tag/linguagem-c/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51703398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Ferramentas de </a:t>
            </a:r>
            <a:r>
              <a:rPr lang="en-US" b="1" dirty="0" err="1">
                <a:solidFill>
                  <a:srgbClr val="0070C0"/>
                </a:solidFill>
              </a:rPr>
              <a:t>Desenvolvimento</a:t>
            </a:r>
            <a:r>
              <a:rPr lang="en-US" b="1" dirty="0">
                <a:solidFill>
                  <a:srgbClr val="0070C0"/>
                </a:solidFill>
              </a:rPr>
              <a:t> de Software para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50742256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Módulo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Simulador</a:t>
            </a:r>
            <a:r>
              <a:rPr lang="en-US" b="1" dirty="0">
                <a:solidFill>
                  <a:srgbClr val="0070C0"/>
                </a:solidFill>
              </a:rPr>
              <a:t> da Plataforma </a:t>
            </a:r>
            <a:r>
              <a:rPr lang="en-US" b="1" dirty="0" err="1">
                <a:solidFill>
                  <a:srgbClr val="0070C0"/>
                </a:solidFill>
              </a:rPr>
              <a:t>Arduíno</a:t>
            </a:r>
            <a:r>
              <a:rPr lang="en-US" b="1" dirty="0">
                <a:solidFill>
                  <a:srgbClr val="0070C0"/>
                </a:solidFill>
              </a:rPr>
              <a:t> e CI da Tool </a:t>
            </a:r>
            <a:r>
              <a:rPr lang="en-US" b="1" dirty="0" err="1">
                <a:solidFill>
                  <a:srgbClr val="0070C0"/>
                </a:solidFill>
              </a:rPr>
              <a:t>Tinkercad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2.3 principais funções do módulo simulador da plataforma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arduino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Circuitos eletrônicos da ferramenta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tinkercad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0113958"/>
      </p:ext>
    </p:extLst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Características</a:t>
            </a:r>
            <a:r>
              <a:rPr lang="en-US" b="1" dirty="0">
                <a:solidFill>
                  <a:srgbClr val="0070C0"/>
                </a:solidFill>
              </a:rPr>
              <a:t> da Ferramenta de </a:t>
            </a:r>
            <a:r>
              <a:rPr lang="en-US" b="1" dirty="0" err="1">
                <a:solidFill>
                  <a:srgbClr val="0070C0"/>
                </a:solidFill>
              </a:rPr>
              <a:t>Simulação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PICSimLab</a:t>
            </a:r>
            <a:r>
              <a:rPr lang="en-US" b="1" dirty="0">
                <a:solidFill>
                  <a:srgbClr val="0070C0"/>
                </a:solidFill>
              </a:rPr>
              <a:t> CI PIC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2.4 características da ferramenta de simulação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picsimlab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</a:t>
            </a: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Microcontroladores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pic</a:t>
            </a: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1554997"/>
      </p:ext>
    </p:extLst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https://books.google.com.br/books?hl=pt-BR&amp;lr=&amp;id=ODenKGOHMRkC&amp;oi=fnd&amp;pg=PA9&amp;dq=microcontrolador+&amp;ots=unvT_d386z&amp;sig=nKrTAprr4r1gR94lsFX_g0NKC7o#v=onepage&amp;q=microcontrolador&amp;f=false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Programação Microcontroladores. 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https://books.google.com.br/books?hl=pt-BR&amp;lr=&amp;id=fnTvx-_qwucC&amp;oi=fnd&amp;pg=PA20&amp;dq=microcontrolador+&amp;ots=HiESGOvggU&amp;sig=NYk0RDRRJaZYtzvsjlidzdAdudU#v=onepage&amp;q=microcontrolador&amp;f=false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Programação Microcontroladores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https://youtu.be/EeRXSKfaYjA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How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CPU Works </a:t>
            </a:r>
          </a:p>
          <a:p>
            <a:pPr marL="0" indent="0" algn="just">
              <a:buNone/>
            </a:pPr>
            <a:r>
              <a:rPr lang="pt-BR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https://youtu.be/cNN_tTXABUA</a:t>
            </a: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0"/>
            <a:ext cx="8865056" cy="360630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	Exercícios (Atividade Verificadora de Aprendizagem)</a:t>
            </a:r>
          </a:p>
          <a:p>
            <a:pPr marL="0" indent="0" algn="just">
              <a:buNone/>
            </a:pPr>
            <a:r>
              <a:rPr lang="pt-BR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https://quizizz.com/admin/quiz/6087762e9c806b001c65dc74/microcontrolador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https://quizizz.com/admin/quiz/5aa686b4bc8374001abc8e88/sistemas-embarcados-e-microcontroladores</a:t>
            </a:r>
            <a:endParaRPr lang="pt-BR" sz="20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0652989"/>
      </p:ext>
    </p:extLst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1"/>
            <a:ext cx="8865056" cy="3394472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[1] PEREIRA, Fábio. Microcontroladores PIC: programação em C. Saraiva Educação SA, 2007.</a:t>
            </a: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Calibri" panose="020F0502020204030204" pitchFamily="34" charset="0"/>
              </a:rPr>
              <a:t>[2] </a:t>
            </a:r>
            <a:r>
              <a:rPr lang="pt-BR" sz="1800" dirty="0" err="1">
                <a:latin typeface="Calibri" panose="020F0502020204030204" pitchFamily="34" charset="0"/>
              </a:rPr>
              <a:t>Eletrogate</a:t>
            </a:r>
            <a:r>
              <a:rPr lang="pt-BR" sz="1800" dirty="0">
                <a:latin typeface="Calibri" panose="020F0502020204030204" pitchFamily="34" charset="0"/>
              </a:rPr>
              <a:t>,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1800" dirty="0">
                <a:latin typeface="Calibri" panose="020F0502020204030204" pitchFamily="34" charset="0"/>
              </a:rPr>
              <a:t>https://blog.eletrogate.com/introducao-aos-microcontroladores-pic-parte-1/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Subham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Dutta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https://www.nbcafe.in/comparison-between-different-pic-families/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</a:p>
          <a:p>
            <a:pPr marL="0" indent="0" algn="just">
              <a:buNone/>
            </a:pPr>
            <a:endParaRPr lang="pt-BR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Steve </a:t>
            </a:r>
            <a:r>
              <a:rPr lang="pt-BR" sz="1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Aycock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Disponível em: 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https://www.ehow.com.br/historia-microcontroladores-info_42970/</a:t>
            </a:r>
            <a:r>
              <a:rPr lang="pt-BR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 acessado em 07/03/2023.</a:t>
            </a:r>
            <a:endParaRPr lang="pt-BR" sz="1800" dirty="0">
              <a:latin typeface="Calibri" panose="020F0502020204030204" pitchFamily="34" charset="0"/>
            </a:endParaRPr>
          </a:p>
          <a:p>
            <a:pPr marL="0" indent="0" algn="just">
              <a:buNone/>
            </a:pPr>
            <a:endParaRPr lang="pt-BR" sz="18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Programação Microcontroladores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Aula 02</a:t>
            </a:r>
            <a:br>
              <a:rPr lang="pt-BR" b="1" dirty="0">
                <a:solidFill>
                  <a:schemeClr val="bg1"/>
                </a:solidFill>
              </a:rPr>
            </a:br>
            <a:r>
              <a:rPr lang="pt-BR" b="1" dirty="0">
                <a:solidFill>
                  <a:schemeClr val="bg1"/>
                </a:solidFill>
              </a:rPr>
              <a:t>	</a:t>
            </a:r>
            <a:r>
              <a:rPr lang="pt-BR" sz="3600" b="1" dirty="0">
                <a:solidFill>
                  <a:schemeClr val="bg1"/>
                </a:solidFill>
              </a:rPr>
              <a:t>Compiladores e Simuladores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Ferramentas para programar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desenvolver 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simular soluções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embarcados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baseados em microcontroladores.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Através dos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 são executados no computador no qual consistem em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instruções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geradas em linguagem de máquina.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execução dessa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sequência de instruções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cria o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comportamento do computador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1362980025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Montadores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sequências,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1010011101010010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de dados, é uma instrução ou o endereço de memória? Surge a linguagem </a:t>
            </a:r>
            <a:r>
              <a:rPr lang="pt-BR" sz="2000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assembly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 software montadoras.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em linguagem Assembly têm as mesmas instruções que o programa em linguagem de máquina, mas as instruções são coisas como "Adicionar" e "MOVE ".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Portanto, traduz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 escritos em linguagem de montagem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para o programa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equivalente em 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5503021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análise léxica e sintática, GALS-</a:t>
            </a:r>
            <a:r>
              <a:rPr lang="pt-BR" sz="2000" b="1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Grammar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, Parser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São linguagens que permitem o ser humano descrever o que é para ser feito em termos no computador.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Um programa chamado compilador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traduziu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esses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 alto nível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de 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Compiladores são muito mais complicado do que montadoras.</a:t>
            </a:r>
          </a:p>
        </p:txBody>
      </p:sp>
    </p:spTree>
    <p:extLst>
      <p:ext uri="{BB962C8B-B14F-4D97-AF65-F5344CB8AC3E}">
        <p14:creationId xmlns:p14="http://schemas.microsoft.com/office/powerpoint/2010/main" val="2532978813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 vez de construir novas máquinas para executar programas escritos em novas linguagens, simuladores de software permitem que uma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seja "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simulada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“.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Estas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máquinas virtuais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exaustivamente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através da execução de programas de benchmarking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antes de serem construídas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simuladores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também usados ​​para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testar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pt-BR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novos compiladores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 linguagens antes de serem escritos.</a:t>
            </a:r>
          </a:p>
        </p:txBody>
      </p:sp>
    </p:spTree>
    <p:extLst>
      <p:ext uri="{BB962C8B-B14F-4D97-AF65-F5344CB8AC3E}">
        <p14:creationId xmlns:p14="http://schemas.microsoft.com/office/powerpoint/2010/main" val="505038535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m 1">
            <a:extLst>
              <a:ext uri="{FF2B5EF4-FFF2-40B4-BE49-F238E27FC236}">
                <a16:creationId xmlns:a16="http://schemas.microsoft.com/office/drawing/2014/main" id="{8F54E355-B4B1-8C3A-D53E-F7450669D1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7260" y="1362258"/>
            <a:ext cx="7239272" cy="3575262"/>
          </a:xfrm>
          <a:prstGeom prst="rect">
            <a:avLst/>
          </a:prstGeom>
        </p:spPr>
      </p:pic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3982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Simulação ao longo do ciclo de desenvolvimento de produto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1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Fonte: https://core.ac.uk/download/pdf/55608856.pdf</a:t>
            </a:r>
          </a:p>
        </p:txBody>
      </p:sp>
    </p:spTree>
    <p:extLst>
      <p:ext uri="{BB962C8B-B14F-4D97-AF65-F5344CB8AC3E}">
        <p14:creationId xmlns:p14="http://schemas.microsoft.com/office/powerpoint/2010/main" val="8328995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955448"/>
            <a:ext cx="8865056" cy="3982071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Compiladores</a:t>
            </a:r>
            <a:r>
              <a:rPr lang="en-US" b="1" dirty="0">
                <a:solidFill>
                  <a:srgbClr val="0070C0"/>
                </a:solidFill>
              </a:rPr>
              <a:t> e </a:t>
            </a:r>
            <a:r>
              <a:rPr lang="en-US" b="1" dirty="0" err="1">
                <a:solidFill>
                  <a:srgbClr val="0070C0"/>
                </a:solidFill>
              </a:rPr>
              <a:t>Simuladores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4" name="Imagem 3" descr="Diagrama&#10;&#10;Descrição gerada automaticamente">
            <a:extLst>
              <a:ext uri="{FF2B5EF4-FFF2-40B4-BE49-F238E27FC236}">
                <a16:creationId xmlns:a16="http://schemas.microsoft.com/office/drawing/2014/main" id="{62839157-CAA6-DA6E-86E3-82BDA8103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627" y="941731"/>
            <a:ext cx="6728360" cy="41299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04405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 fontScale="90000"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Linguagem</a:t>
            </a:r>
            <a:r>
              <a:rPr lang="en-US" b="1" dirty="0">
                <a:solidFill>
                  <a:srgbClr val="0070C0"/>
                </a:solidFill>
              </a:rPr>
              <a:t> C </a:t>
            </a:r>
            <a:r>
              <a:rPr lang="en-US" b="1" dirty="0" err="1">
                <a:solidFill>
                  <a:srgbClr val="0070C0"/>
                </a:solidFill>
              </a:rPr>
              <a:t>na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Programação</a:t>
            </a:r>
            <a:r>
              <a:rPr lang="en-US" b="1" dirty="0">
                <a:solidFill>
                  <a:srgbClr val="0070C0"/>
                </a:solidFill>
              </a:rPr>
              <a:t> de </a:t>
            </a:r>
            <a:r>
              <a:rPr lang="en-US" b="1" dirty="0" err="1">
                <a:solidFill>
                  <a:srgbClr val="0070C0"/>
                </a:solidFill>
              </a:rPr>
              <a:t>Sistemas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Embarcados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7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linguagem C </a:t>
            </a: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é uma linguagem de programação compilada de alto nível que foi criada nos anos 1970 para desenvolvimento de sistemas operacionais.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Ela é amplamente utilizada em sistemas embarcados.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sistemas embarcados são programados com um conjunto de instruções, chamado de código de programação, que especifica como o sistema deve funcionar. </a:t>
            </a:r>
          </a:p>
          <a:p>
            <a:pPr marL="0" indent="0" algn="just">
              <a:buNone/>
            </a:pPr>
            <a:endParaRPr lang="pt-BR" sz="20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96688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3242</TotalTime>
  <Words>785</Words>
  <Application>Microsoft Office PowerPoint</Application>
  <PresentationFormat>Apresentação na tela (16:9)</PresentationFormat>
  <Paragraphs>101</Paragraphs>
  <Slides>18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18</vt:i4>
      </vt:variant>
    </vt:vector>
  </HeadingPairs>
  <TitlesOfParts>
    <vt:vector size="23" baseType="lpstr">
      <vt:lpstr>Arial</vt:lpstr>
      <vt:lpstr>Calibri</vt:lpstr>
      <vt:lpstr>Times New Roman</vt:lpstr>
      <vt:lpstr>Wingdings</vt:lpstr>
      <vt:lpstr>Office Theme</vt:lpstr>
      <vt:lpstr>Programação Microcontroladores</vt:lpstr>
      <vt:lpstr> Aula 02  Compiladores e Simuladores</vt:lpstr>
      <vt:lpstr>Compiladores e Simuladores</vt:lpstr>
      <vt:lpstr>Compiladores e Simuladores</vt:lpstr>
      <vt:lpstr>Compiladores e Simuladores</vt:lpstr>
      <vt:lpstr>Compiladores e Simuladores</vt:lpstr>
      <vt:lpstr>Compiladores e Simuladores</vt:lpstr>
      <vt:lpstr>Compiladores e Simuladores</vt:lpstr>
      <vt:lpstr>Linguagem C na Programação de Sistemas Embarcados</vt:lpstr>
      <vt:lpstr>Linguagem C na Programação de Sistemas Embarcados</vt:lpstr>
      <vt:lpstr>Ferramentas de Desenvolvimento de Software para Sistemas Embarcados</vt:lpstr>
      <vt:lpstr>Módulo Simulador da Plataforma Arduíno e CI da Tool Tinkercad</vt:lpstr>
      <vt:lpstr>Características da Ferramenta de Simulação PICSimLab CI PIC</vt:lpstr>
      <vt:lpstr>Leitura Específica</vt:lpstr>
      <vt:lpstr>Aprenda+</vt:lpstr>
      <vt:lpstr>Dinâmica/Atividades</vt:lpstr>
      <vt:lpstr>Referências Bibliográficas</vt:lpstr>
      <vt:lpstr>Programação Microcontroladores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 DA SILVA FILHO</cp:lastModifiedBy>
  <cp:revision>771</cp:revision>
  <dcterms:created xsi:type="dcterms:W3CDTF">2020-03-17T20:12:34Z</dcterms:created>
  <dcterms:modified xsi:type="dcterms:W3CDTF">2023-03-14T21:35:29Z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