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31" r:id="rId4"/>
    <p:sldId id="342" r:id="rId5"/>
    <p:sldId id="343" r:id="rId6"/>
    <p:sldId id="344" r:id="rId7"/>
    <p:sldId id="345" r:id="rId8"/>
    <p:sldId id="346" r:id="rId9"/>
    <p:sldId id="338" r:id="rId10"/>
    <p:sldId id="347" r:id="rId11"/>
    <p:sldId id="348" r:id="rId12"/>
    <p:sldId id="349" r:id="rId13"/>
    <p:sldId id="350" r:id="rId14"/>
    <p:sldId id="351" r:id="rId15"/>
    <p:sldId id="352" r:id="rId16"/>
    <p:sldId id="339" r:id="rId17"/>
    <p:sldId id="354" r:id="rId18"/>
    <p:sldId id="355" r:id="rId19"/>
    <p:sldId id="356" r:id="rId20"/>
    <p:sldId id="357" r:id="rId21"/>
    <p:sldId id="358" r:id="rId22"/>
    <p:sldId id="361" r:id="rId23"/>
    <p:sldId id="353" r:id="rId24"/>
    <p:sldId id="360" r:id="rId25"/>
    <p:sldId id="359" r:id="rId26"/>
    <p:sldId id="340" r:id="rId27"/>
    <p:sldId id="364" r:id="rId28"/>
    <p:sldId id="363" r:id="rId29"/>
    <p:sldId id="341" r:id="rId30"/>
    <p:sldId id="333" r:id="rId31"/>
    <p:sldId id="323" r:id="rId32"/>
    <p:sldId id="334" r:id="rId33"/>
    <p:sldId id="337" r:id="rId34"/>
    <p:sldId id="30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12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785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6166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475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825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4706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594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27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555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888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51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864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9729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3210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2140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842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76031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7672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4561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30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29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75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4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7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57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rowTheSwitch/CeedlingExample_Microchip/tree/master/src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ag/ferramentas-de-desenvolvimento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suellensantos2209/sistemas-operacionais-embarcados-8e4e025853b1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inkercad.com/things/k1EfJ3V5nZg-spectacular-snaget/editel?tenant=circuits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5aa686b4bc8374001abc8e88/sistemas-embarcados-e-microcontroladores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quizizz.com/admin/quiz/5e8cb43dec5442001b4c12bd/revisao-de-compiladores-u1-e-u2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ag/linguagem-c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código de programação é escrito em uma linguagem de programação,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sendo carregado no microcontrolador do sistema embarcado para ser executado.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C/C++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(C, utiliza seções cruciais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e 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podem trabalhar juntos.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PyMite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estiveram entre as primeiras tentativas de desenvolver implementações para execução em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033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alternativa interessante para a linguagem de programação C para desenvolvimento embarcado.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traz vários recursos populares da linguagem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baseada em desktop para várias arquiteturas de microcontroladores populares, incluindo placas: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STM32, TI CC3200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placas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Teensy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série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Nordic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nRF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SAMD21, SAMD51, ESP8266, ESP32, RISC-V e até mesmo o Lego Plataforma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Mindstorms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EV3.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774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implementação Python educacional e amigável para o criador e, por si só, um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compatível também com a família Microchip.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Computadores de placa única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Board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SBCs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implementações, como o Python para arquiteturas ARM Linux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arquiteturas x86/x64, implementações adicionais como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com base em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 Just-In-Time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versus o interpretador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foram portadas para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Raspberry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oferecem melhorias, como melhor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desempenho de velocidade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677107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Zerynth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ferramentas contidas em um Kit de Desenvolvimento de Software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tais como: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Zerynth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Studio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(IDE),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Zerynth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(OS)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Zerynth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Device Manager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disponíveis para Windows, Mac OS e Linux), voltado para desenvolvedores de produtos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compatível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 ESP e ARM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microcontroladores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provedores de serviços Cloud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77340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Desenvolvedores de aplicações embarcadas podem escrever código de alto nível sem se preocupar com cada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byte de memória,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produzindo produtos responsivos e de alta qualidade.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virtude,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microcontroladores/microprocessadores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terem mais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 de processamento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que os micros de dez ou vinte anos atrás.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ciclos do relógio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passaram de poucos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megahertz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mais de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gigahertz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flash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antes medida em dezenas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kilobytes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agora é medida em vários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megabytes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058054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todo o mundo, linguagens de programação de código aberto acessíveis e plataformas embarcadas permitem que as comunidades locais criem ferramentas específicas para suas necessidades, econômicas e sustentáveis.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combinadas com algum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conhecimento básico de hardware eletrônico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linguagens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Lua/Python/C/C++/Assembly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permitem que as pessoas, independentemente do nível de habilidade,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misturem o físico e o digital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916557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para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Arquitetura de Software para Sistemas Embarcados, Adaptada (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Eder Andrade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40386CDA-332D-15BC-2551-166B4DDB3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79" y="1218872"/>
            <a:ext cx="8823309" cy="299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4225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aplicação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(APP), voltada para as regras de negócios do produto.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solução para o funcionamento da aplicação atendendo toda a regra de negócio.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 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produto.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rotinas da API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projeto. Ex.: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empresa_camada_função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ce_app_log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possui qualquer referência com o 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1080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Interface de Programação da Aplicação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(API).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Destinada à construção da aplicação por meio de rotinas e/ou funções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-construídas.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relacionada as funcionalidades disponíveis e a abstração do baixo nível.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rotinas do Driver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projeto. Ex.: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ce_api_battery_value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0299923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Destinada à construção de uma interface que controlará os periféricos I/O necessários para o projeto.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Possui OBJETO para cada periférico concentrando dados e funções relacionadas.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 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rotinas do HAL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projeto. Ex.: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ce_driver_função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74472610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Compiladores e Simuladores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(HAL)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interface amigável para configuração, uso e controle de periféricos do microcontrolador.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Camada de acesso direto ao hardware. Pode ser projetada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gerada por uma GUI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Biblioteca desenvolvida pelo fabricante normalmente interface gerada por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 gráfica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hal_gpio_WritePin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8802359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 e .h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estruturas, macros e funções para configuração, uso e controle de periféricos.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BSRR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GPIO_Pin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Fornecidos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pacotes (.zip)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através de ferramentas gráficas as quais já fornecem toda a árvore do projeto já com os periféricos configurados e os respectivos arquivos.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 a camada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baixo nível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considerando esta arquitetura de software e a linguagem C.</a:t>
            </a:r>
          </a:p>
        </p:txBody>
      </p:sp>
    </p:spTree>
    <p:extLst>
      <p:ext uri="{BB962C8B-B14F-4D97-AF65-F5344CB8AC3E}">
        <p14:creationId xmlns:p14="http://schemas.microsoft.com/office/powerpoint/2010/main" val="117921495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r>
              <a:rPr lang="en-US" b="1" dirty="0">
                <a:solidFill>
                  <a:srgbClr val="0070C0"/>
                </a:solidFill>
              </a:rPr>
              <a:t> de Software para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https://github.com/ThrowTheSwitch/CeedlingExample_Microchip/tree/master/src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701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Ferramentas de </a:t>
            </a:r>
            <a:r>
              <a:rPr lang="en-US" b="1" dirty="0" err="1">
                <a:solidFill>
                  <a:srgbClr val="0070C0"/>
                </a:solidFill>
              </a:rPr>
              <a:t>Desenvolvimento</a:t>
            </a:r>
            <a:r>
              <a:rPr lang="en-US" b="1" dirty="0">
                <a:solidFill>
                  <a:srgbClr val="0070C0"/>
                </a:solidFill>
              </a:rPr>
              <a:t> de Software para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programação utilizada para auxiliar os desenvolvedores, como IDE, compiladores, depuradores e assim por diante.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ser integradas ao ambiente de modelagem e ao ambiente de teste.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um processo de desenvolvimento iterativo, você realiza os testes durante todo o ciclo de vida.</a:t>
            </a:r>
          </a:p>
        </p:txBody>
      </p:sp>
    </p:spTree>
    <p:extLst>
      <p:ext uri="{BB962C8B-B14F-4D97-AF65-F5344CB8AC3E}">
        <p14:creationId xmlns:p14="http://schemas.microsoft.com/office/powerpoint/2010/main" val="234955394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Ferramentas de </a:t>
            </a:r>
            <a:r>
              <a:rPr lang="en-US" b="1" dirty="0" err="1">
                <a:solidFill>
                  <a:srgbClr val="0070C0"/>
                </a:solidFill>
              </a:rPr>
              <a:t>Desenvolvimento</a:t>
            </a:r>
            <a:r>
              <a:rPr lang="en-US" b="1" dirty="0">
                <a:solidFill>
                  <a:srgbClr val="0070C0"/>
                </a:solidFill>
              </a:rPr>
              <a:t> de Software para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ferramentas de desenvolvimento da aplicação de sistemas embarcados permitem-lhe criar soluções para 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Desenvolver, depurar e testar software para sistemas embarcados em Linux.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Elaborar e automatizar testes de software, escrever documentação técnica relacionada e outras correlatas.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https://embarcados.com.br/tag/ferramentas-de-desenvolvimento/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25858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Operacionais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embedded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sistema computacional, conjunto de hardware e software, projetado para executar uma tarefa específica em um sistema maior.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dito embarcado ou embutido quando é construído para operar sobre um hardware com poucos recursos de processamento, armazenamento e energia.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TinyOS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QNX;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Windows; Linux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https://medium.com/@suellensantos2209/sistemas-operacionais-embarcados-8e4e025853b1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44361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Módulo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Simulador</a:t>
            </a:r>
            <a:r>
              <a:rPr lang="en-US" b="1" dirty="0">
                <a:solidFill>
                  <a:srgbClr val="0070C0"/>
                </a:solidFill>
              </a:rPr>
              <a:t> da Plataforma Arduino e CI da Tool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lançado em 2005 na Itália, M.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Banzi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Davids, 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 de DEV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engloba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 software para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prototipar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soluções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Tinkercard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(2010),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tool online de design de modelos 3D e simulação de circuitos elétricos e digitais, fabricante Autodesk. Funções iniciais: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 e loop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  <a:endParaRPr lang="pt-BR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OUTPUT);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Módulo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Simulador</a:t>
            </a:r>
            <a:r>
              <a:rPr lang="en-US" b="1" dirty="0">
                <a:solidFill>
                  <a:srgbClr val="0070C0"/>
                </a:solidFill>
              </a:rPr>
              <a:t> da Plataforma Arduino e CI da Tool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HIGH);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(13, LOW);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Módulo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Simulador</a:t>
            </a:r>
            <a:r>
              <a:rPr lang="en-US" b="1" dirty="0">
                <a:solidFill>
                  <a:srgbClr val="0070C0"/>
                </a:solidFill>
              </a:rPr>
              <a:t> da Plataforma Arduino e CI da Tool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3840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Funções: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circuitos analógicos e digitais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uma vasta gama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resistores, displays, atuadores, motores, capacitores, indutores, chaves, botões, potenciômetros, circuitos integrados, protoboard, multímetros, gerador de funções, osciloscópio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etc.), portanto podemos montar tanto nossos circuitos elétricos quanto programar os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https://www.tinkercad.com/things/k1EfJ3V5nZg-spectacular-snaget/editel?tenant=circuits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59658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da Ferramenta de </a:t>
            </a:r>
            <a:r>
              <a:rPr lang="en-US" b="1" dirty="0" err="1">
                <a:solidFill>
                  <a:srgbClr val="0070C0"/>
                </a:solidFill>
              </a:rPr>
              <a:t>Simulação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PICSimLab</a:t>
            </a:r>
            <a:r>
              <a:rPr lang="en-US" b="1" dirty="0">
                <a:solidFill>
                  <a:srgbClr val="0070C0"/>
                </a:solidFill>
              </a:rPr>
              <a:t> CI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...</a:t>
            </a:r>
          </a:p>
        </p:txBody>
      </p:sp>
    </p:spTree>
    <p:extLst>
      <p:ext uri="{BB962C8B-B14F-4D97-AF65-F5344CB8AC3E}">
        <p14:creationId xmlns:p14="http://schemas.microsoft.com/office/powerpoint/2010/main" val="27915549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programar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desenvolver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 soluções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baseados em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executados no computador no qual consistem em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instruções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geradas em linguagem de máquina.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execução dessa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instruções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(Atividade Verificadora de Aprendizagem)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https://quizizz.com/admin/quiz/5aa686b4bc8374001abc8e88/sistemas-embarcados-e-microcontroladores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https://quizizz.com/admin/quiz/5e8cb43dec5442001b4c12bd/revisao-de-compiladores-u1-e-u2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sequências,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1010011101010010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dados, é uma instrução ou o endereço de memória? Surge a linguagem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software montadoras.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 em linguagem Assembly têm as mesmas instruções que o programa em linguagem de máquina, mas as instruções são coisas como "Adicionar" e "MOVE ".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traduz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 escritos em linguagem de montagem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programa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em linguagem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5030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 e sintática, GALS-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linguagens que permitem o ser humano descrever o que é para ser feito em termos no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programa chamado compilador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traduziu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esses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são muito mais complicado do que montadoras.</a:t>
            </a:r>
          </a:p>
        </p:txBody>
      </p:sp>
    </p:spTree>
    <p:extLst>
      <p:ext uri="{BB962C8B-B14F-4D97-AF65-F5344CB8AC3E}">
        <p14:creationId xmlns:p14="http://schemas.microsoft.com/office/powerpoint/2010/main" val="25329788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de construir novas máquinas para executar programas escritos em novas linguagens, simuladores de software permitem que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seja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máquinas virtuais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exaustivamente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da execução de programas de benchmarking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de serem construídas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também usados ​​para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novos compiladores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linguagens antes de serem escritos.</a:t>
            </a:r>
          </a:p>
        </p:txBody>
      </p:sp>
    </p:spTree>
    <p:extLst>
      <p:ext uri="{BB962C8B-B14F-4D97-AF65-F5344CB8AC3E}">
        <p14:creationId xmlns:p14="http://schemas.microsoft.com/office/powerpoint/2010/main" val="5050385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54E355-B4B1-8C3A-D53E-F7450669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0" y="1362258"/>
            <a:ext cx="7239272" cy="35752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39820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ao longo do ciclo de desenvolvimento de produto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Fonte: https://core.ac.uk/download/pdf/55608856.pdf</a:t>
            </a:r>
          </a:p>
        </p:txBody>
      </p:sp>
    </p:spTree>
    <p:extLst>
      <p:ext uri="{BB962C8B-B14F-4D97-AF65-F5344CB8AC3E}">
        <p14:creationId xmlns:p14="http://schemas.microsoft.com/office/powerpoint/2010/main" val="832899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39820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839157-CAA6-DA6E-86E3-82BDA8103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7" y="941731"/>
            <a:ext cx="6728360" cy="41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440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 programação compilada de alto nível que foi criada nos anos 1970 para desenvolvimento de sistemas operacionais.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amplamente utilizada em sistemas embarcados.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programados com um conjunto de instruções, chamado de código de programação, que especifica como o sistema deve funcionar.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https://embarcados.com.br/tag/linguagem-c/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66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4522</TotalTime>
  <Words>2019</Words>
  <Application>Microsoft Office PowerPoint</Application>
  <PresentationFormat>Apresentação na tela (16:9)</PresentationFormat>
  <Paragraphs>227</Paragraphs>
  <Slides>34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02  Compiladores e Simuladores</vt:lpstr>
      <vt:lpstr>Compiladores e Simuladores</vt:lpstr>
      <vt:lpstr>Compiladores e Simuladores</vt:lpstr>
      <vt:lpstr>Compiladores e Simuladores</vt:lpstr>
      <vt:lpstr>Compiladores e Simuladores</vt:lpstr>
      <vt:lpstr>Compiladores e Simuladores</vt:lpstr>
      <vt:lpstr>Compiladores e Simuladores</vt:lpstr>
      <vt:lpstr>Linguagem C na Programação de Sistemas Embarcados</vt:lpstr>
      <vt:lpstr>Linguagem C na Programação de Sistemas Embarcados</vt:lpstr>
      <vt:lpstr>Linguagem C na Programação de Sistemas Embarcados</vt:lpstr>
      <vt:lpstr>Linguagem C na Programação de Sistemas Embarcados</vt:lpstr>
      <vt:lpstr>Linguagem C na Programação de Sistemas Embarcados</vt:lpstr>
      <vt:lpstr>Linguagem C na Programação de Sistemas Embarcados</vt:lpstr>
      <vt:lpstr>Linguagem C na Programação de Sistemas Embarcados</vt:lpstr>
      <vt:lpstr>Exemplo Arquitetura de Software para Sistemas Embarcados</vt:lpstr>
      <vt:lpstr>Arquitetura de Software Embarcado</vt:lpstr>
      <vt:lpstr>Arquitetura de Software Embarcado</vt:lpstr>
      <vt:lpstr>Arquitetura de Software Embarcado</vt:lpstr>
      <vt:lpstr>Arquitetura de Software Embarcado</vt:lpstr>
      <vt:lpstr>Arquitetura de Software Embarcado</vt:lpstr>
      <vt:lpstr>Exemplo - Arquitetura de Software para Sistemas Embarcado</vt:lpstr>
      <vt:lpstr>Ferramentas de Desenvolvimento de Software para Sistemas Embarcados</vt:lpstr>
      <vt:lpstr>Ferramentas de Desenvolvimento de Software para Sistemas Embarcados</vt:lpstr>
      <vt:lpstr>Sistemas Operacionais Embarcados</vt:lpstr>
      <vt:lpstr>Módulo Simulador da Plataforma Arduino e CI da Tool Tinkercad</vt:lpstr>
      <vt:lpstr>Módulo Simulador da Plataforma Arduino e CI da Tool Tinkercad</vt:lpstr>
      <vt:lpstr>Módulo Simulador da Plataforma Arduino e CI da Tool Tinkercad</vt:lpstr>
      <vt:lpstr>Características da Ferramenta de Simulação PICSimLab CI PIC</vt:lpstr>
      <vt:lpstr>Leitura Específica</vt:lpstr>
      <vt:lpstr>Aprenda+</vt:lpstr>
      <vt:lpstr>Dinâmica/Atividades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842</cp:revision>
  <dcterms:created xsi:type="dcterms:W3CDTF">2020-03-17T20:12:34Z</dcterms:created>
  <dcterms:modified xsi:type="dcterms:W3CDTF">2023-03-15T19:14:32Z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