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40" r:id="rId4"/>
    <p:sldId id="349" r:id="rId5"/>
    <p:sldId id="342" r:id="rId6"/>
    <p:sldId id="344" r:id="rId7"/>
    <p:sldId id="343" r:id="rId8"/>
    <p:sldId id="345" r:id="rId9"/>
    <p:sldId id="346" r:id="rId10"/>
    <p:sldId id="347" r:id="rId11"/>
    <p:sldId id="348" r:id="rId12"/>
    <p:sldId id="341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62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1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08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6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95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27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42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42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498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rototipacao-plataformas-de-hardware-e-software-para-sistemas-embarcado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ufes.br/sistemasembarcados/files/2015/03/C-Microcontroladore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zJZM5p24T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mbarcados.com.br/o-arduino-esta-se-tornando-o-padrao-da-industria/" TargetMode="External"/><Relationship Id="rId4" Type="http://schemas.openxmlformats.org/officeDocument/2006/relationships/hyperlink" Target="https://youtu.be/tQTAJlAFru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É a principal distribuição Linux para as plataformas da linha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sendo referência para prototipação de soluções com Linux embarcado.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distribuições de Linux: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Ubuntu, Debian, </a:t>
            </a:r>
            <a:r>
              <a:rPr lang="es-ES" sz="200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</a:t>
            </a:r>
            <a:r>
              <a:rPr lang="es-ES" sz="200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Linux, etc.</a:t>
            </a:r>
          </a:p>
          <a:p>
            <a:pPr marL="0" indent="0" algn="just">
              <a:buNone/>
            </a:pPr>
            <a:endParaRPr lang="es-ES" sz="200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Oferece ferramentas para criar uma distribuição Linux customizada.</a:t>
            </a:r>
          </a:p>
        </p:txBody>
      </p:sp>
    </p:spTree>
    <p:extLst>
      <p:ext uri="{BB962C8B-B14F-4D97-AF65-F5344CB8AC3E}">
        <p14:creationId xmlns:p14="http://schemas.microsoft.com/office/powerpoint/2010/main" val="736023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para dispositivos embarcados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Modalidade de software embarcado que contém um sistema operacional.</a:t>
            </a:r>
          </a:p>
          <a:p>
            <a:pPr marL="0" indent="0" algn="just">
              <a:buNone/>
            </a:pPr>
            <a:endParaRPr lang="pt-BR" sz="2000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20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187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Limitações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de processamento;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adequados para aplicações com tempo de resposta abaixo de poucos microssegundos;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de desenvolvimento (compiladores, montadores,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plataformas de software e hardware,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pode ser de uso complexo e custo elevado;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dos programas e dados (recursos de memória escassos);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sequenciais;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Depurações.</a:t>
            </a:r>
          </a:p>
        </p:txBody>
      </p:sp>
    </p:spTree>
    <p:extLst>
      <p:ext uri="{BB962C8B-B14F-4D97-AF65-F5344CB8AC3E}">
        <p14:creationId xmlns:p14="http://schemas.microsoft.com/office/powerpoint/2010/main" val="7242394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Prototipação: Plataformas de hardware/software para sistemas embarcados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https://embarcados.com.br/prototipacao-plataformas-de-hardware-e-software-para-sistemas-embarcados/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para microcontroladores e Limitações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https://blog.ufes.br/sistemasembarcados/files/2015/03/C-Microcontroladores.pdf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e Limitações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https://youtu.be/VzJZM5p24Tc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Arduino está se tornando o novo padrão da indústria?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https://youtu.be/tQTAJlAFruA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https://embarcados.com.br/o-arduino-esta-se-tornando-o-padrao-da-industria/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Elaborar, sobre Microcontroladores: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05 (perguntas/respostas) </a:t>
            </a:r>
          </a:p>
          <a:p>
            <a:pPr marL="0" indent="0" algn="just">
              <a:buNone/>
            </a:pPr>
            <a:endParaRPr lang="pt-BR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71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URL: https://docs.micropython.org/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https://learn.adafruit.com/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welcome-to-circuitpython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what-is-circuitpython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Yocto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https://docs.yoctoproject.org/overview-manual/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yp-intro.html#introducing-the-yocto-project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23 de maio de 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2021]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™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URL: https://www.freertos.org/index.html. Acesso em: 23 de maio de 2023.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 – </a:t>
            </a:r>
            <a:r>
              <a:rPr lang="pt-BR" sz="3600" b="1">
                <a:solidFill>
                  <a:schemeClr val="bg1"/>
                </a:solidFill>
              </a:rPr>
              <a:t>Plataformas e Limitações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Plataformas</a:t>
            </a:r>
            <a:r>
              <a:rPr lang="en-US" b="1" dirty="0">
                <a:solidFill>
                  <a:srgbClr val="0070C0"/>
                </a:solidFill>
              </a:rPr>
              <a:t> de 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610"/>
            <a:ext cx="8865056" cy="39752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9A8258-2412-1A52-C45C-A7C8BA43C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9" y="1073248"/>
            <a:ext cx="5910063" cy="38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Plataformas</a:t>
            </a:r>
            <a:r>
              <a:rPr lang="en-US" b="1" dirty="0">
                <a:solidFill>
                  <a:srgbClr val="0070C0"/>
                </a:solidFill>
              </a:rPr>
              <a:t> de 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protótipos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excelente para entender melhor um problema a ser resolvido, assim como para descobrir formas alternativas para a solução deste e entender se atende aos requisitos do cliente/usuário. 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primeiro passo no desenvolvimento de protótipos é realizar algumas escolhas referentes ao hardware e software, como a plataforma embarcada e o sistema operacional mais apropriado ao projeto.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embarcado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será executado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crítico,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avião comercial ou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um eletrodoméstico simples.</a:t>
            </a:r>
          </a:p>
        </p:txBody>
      </p:sp>
    </p:spTree>
    <p:extLst>
      <p:ext uri="{BB962C8B-B14F-4D97-AF65-F5344CB8AC3E}">
        <p14:creationId xmlns:p14="http://schemas.microsoft.com/office/powerpoint/2010/main" val="20327674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comporta o uso de um sistema operacional de propósito geral (sobretudo,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permitindo assim que sejam portadas facilmente soluções antes feitas para PCs convencionais nestes sistemas operacionais.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com 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interessante, contando com opções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 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já integradas na plataforma: WiFi (2.4GHz e 5GHz), Ethernet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Gigabit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seu modelo mais novo, 4B) e BLE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75484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BeagleBone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Black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às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 Linux, Android e outros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40841219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totalmente programável em C/C++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-metal ou com RTOS), usando bibliotecas (nativas ou feitas por terceiros) e compatível com uma vasta gama de microcontroladores.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realizar o desenvolvimento em qualquer PC (Windows, MAC OS ou Linux) através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-compilação usando o software próprio da plataforma, sendo possível desenvolver em um smartphone/tablet também.</a:t>
            </a:r>
          </a:p>
        </p:txBody>
      </p:sp>
    </p:spTree>
    <p:extLst>
      <p:ext uri="{BB962C8B-B14F-4D97-AF65-F5344CB8AC3E}">
        <p14:creationId xmlns:p14="http://schemas.microsoft.com/office/powerpoint/2010/main" val="34686505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 Metal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em C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usada para desenvolver um firmware geralmente de baixa a média complexidade, aqui, não se faz o uso de um SO de tempo real, tampouco se usa um SO de propósito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geram um binário a ser executado no microcontrolador, logo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-compilação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 isso, geralmente são usadas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toolchains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(baseadas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GNU GCC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realizar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5603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Software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8795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em Python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utilizado em plataformas embarcadas sem SO tem o propósito de facilitar o desenvolvimento do código para controlar dispositivos a partir de rotinas simples, curtas (poucas linhas) e com alta legibilidade.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um fácil controle de microcontroladores de baixo custo.</a:t>
            </a:r>
          </a:p>
        </p:txBody>
      </p:sp>
    </p:spTree>
    <p:extLst>
      <p:ext uri="{BB962C8B-B14F-4D97-AF65-F5344CB8AC3E}">
        <p14:creationId xmlns:p14="http://schemas.microsoft.com/office/powerpoint/2010/main" val="22676540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4652</TotalTime>
  <Words>872</Words>
  <Application>Microsoft Office PowerPoint</Application>
  <PresentationFormat>Apresentação na tela (16:9)</PresentationFormat>
  <Paragraphs>94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09  Projetos com Microcontroladores – Plataformas e Limitações</vt:lpstr>
      <vt:lpstr>Plataformas de Hardware e Software</vt:lpstr>
      <vt:lpstr>Plataformas de Hardware e Software</vt:lpstr>
      <vt:lpstr>Hardware Embarcados</vt:lpstr>
      <vt:lpstr>Hardware Embarcados</vt:lpstr>
      <vt:lpstr>Hardware Embarcados</vt:lpstr>
      <vt:lpstr>Software Embarcados</vt:lpstr>
      <vt:lpstr>Software Embarcados</vt:lpstr>
      <vt:lpstr>SO Embarcados</vt:lpstr>
      <vt:lpstr>SO Embarcados</vt:lpstr>
      <vt:lpstr>Limitações dos Microcontroladores</vt:lpstr>
      <vt:lpstr>Leitura Específica</vt:lpstr>
      <vt:lpstr>Aprenda+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887</cp:revision>
  <dcterms:created xsi:type="dcterms:W3CDTF">2020-03-17T20:12:34Z</dcterms:created>
  <dcterms:modified xsi:type="dcterms:W3CDTF">2025-05-13T14:16:10Z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