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91" r:id="rId3"/>
    <p:sldId id="340" r:id="rId4"/>
    <p:sldId id="342" r:id="rId5"/>
    <p:sldId id="343" r:id="rId6"/>
    <p:sldId id="344" r:id="rId7"/>
    <p:sldId id="345" r:id="rId8"/>
    <p:sldId id="346" r:id="rId9"/>
    <p:sldId id="341" r:id="rId10"/>
    <p:sldId id="347" r:id="rId11"/>
    <p:sldId id="333" r:id="rId12"/>
    <p:sldId id="323" r:id="rId13"/>
    <p:sldId id="334" r:id="rId14"/>
    <p:sldId id="337" r:id="rId15"/>
    <p:sldId id="309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1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1879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7463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7689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4975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7132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0541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472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vaolinux.com.br/artigo/7-melhores-praticas-para-quem-e-iniciante-em-Arduin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lectronics360.globalspec.com/article/16048/best-practices-for-selecting-the-right-microcontrolle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7qfbKlExIl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GYAhbYnObLI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Microcontrolador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Em síntese, 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microcomputador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consiste de 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memória RAM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memória não-volátil EEPROM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memória de programa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controladores de E/S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e analógica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opcional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em torno de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 um conjunto reduzido de instruções(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dentro de 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único chip,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01771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melhores práticas para quem é iniciante em Arduino.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https://www.vivaolinux.com.br/artigo/7-melhores-praticas-para-quem-e-iniciante-em-Arduino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 for selecting the right microcontroller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https://electronics360.globalspec.com/article/16048/best-practices-for-selecting-the-right-microcontroller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Repositórios a prova de balas para Sistemas Embarcados.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https://youtu.be/7qfbKlExIlk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Boas práticas sistemas microcontroladores.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https://youtu.be/GYAhbYnObLI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Elaborar, sobre Microcontroladores: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resenha de </a:t>
            </a:r>
            <a:r>
              <a:rPr lang="pt-BR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artigo.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</a:t>
            </a:r>
            <a:r>
              <a:rPr lang="pt-BR" sz="1800" b="1" dirty="0">
                <a:latin typeface="Calibri" panose="020F0502020204030204" pitchFamily="34" charset="0"/>
              </a:rPr>
              <a:t>OSSADA, Jaime </a:t>
            </a:r>
            <a:r>
              <a:rPr lang="pt-BR" sz="1800" b="1" dirty="0" err="1">
                <a:latin typeface="Calibri" panose="020F0502020204030204" pitchFamily="34" charset="0"/>
              </a:rPr>
              <a:t>Cazuhiro</a:t>
            </a:r>
            <a:r>
              <a:rPr lang="pt-BR" sz="1800" b="1" dirty="0">
                <a:latin typeface="Calibri" panose="020F0502020204030204" pitchFamily="34" charset="0"/>
              </a:rPr>
              <a:t> et al. GERSE</a:t>
            </a:r>
            <a:r>
              <a:rPr lang="pt-BR" sz="1800" dirty="0">
                <a:latin typeface="Calibri" panose="020F0502020204030204" pitchFamily="34" charset="0"/>
              </a:rPr>
              <a:t>: Guia de </a:t>
            </a:r>
            <a:r>
              <a:rPr lang="pt-BR" sz="1800" dirty="0" err="1">
                <a:latin typeface="Calibri" panose="020F0502020204030204" pitchFamily="34" charset="0"/>
              </a:rPr>
              <a:t>Elicitação</a:t>
            </a:r>
            <a:r>
              <a:rPr lang="pt-BR" sz="1800" dirty="0">
                <a:latin typeface="Calibri" panose="020F0502020204030204" pitchFamily="34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</a:t>
            </a:r>
            <a:r>
              <a:rPr lang="pt-BR" sz="1800" b="1" dirty="0">
                <a:latin typeface="Calibri" panose="020F0502020204030204" pitchFamily="34" charset="0"/>
              </a:rPr>
              <a:t>BARBIERO, Andréia Aparecida; HEXSEL, Roberto André.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Simulaçao</a:t>
            </a:r>
            <a:r>
              <a:rPr lang="pt-BR" sz="1800" dirty="0">
                <a:latin typeface="Calibri" panose="020F0502020204030204" pitchFamily="34" charset="0"/>
              </a:rPr>
              <a:t> de Sistemas Embarcados utilizando </a:t>
            </a:r>
            <a:r>
              <a:rPr lang="pt-BR" sz="1800" dirty="0" err="1">
                <a:latin typeface="Calibri" panose="020F0502020204030204" pitchFamily="34" charset="0"/>
              </a:rPr>
              <a:t>ArchC</a:t>
            </a:r>
            <a:r>
              <a:rPr lang="pt-BR" sz="1800" dirty="0">
                <a:latin typeface="Calibri" panose="020F0502020204030204" pitchFamily="34" charset="0"/>
              </a:rPr>
              <a:t>. In: Anais do VII Workshop em Sistemas Computacionais de Alto Desempenho. SBC, 2006. p. 17-24.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CUNHA, Alessandro 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que são sistemas embarcados. Saber Eletrônica, v. 43, n. 414, p. 1-6, 2007.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OSSADA, Jaime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Cazuhiro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GERSE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Guia de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10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Projetos com Microcontroladores – Boas Práticas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Boas </a:t>
            </a:r>
            <a:r>
              <a:rPr lang="en-US" b="1" dirty="0" err="1">
                <a:solidFill>
                  <a:srgbClr val="0070C0"/>
                </a:solidFill>
              </a:rPr>
              <a:t>Práticas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Softwares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24534"/>
            <a:ext cx="8865056" cy="37129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 escolher um microcontrolador é interessante fazer uma simulação do uso dos pinos desse componente.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fundamental levar em consideração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Consumo, caso o projeto demande baixo consumo ou seja móvel.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Velocidade e capacidade de processamento.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 e encapsulamento.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Escalabilidade.</a:t>
            </a:r>
          </a:p>
        </p:txBody>
      </p:sp>
    </p:spTree>
    <p:extLst>
      <p:ext uri="{BB962C8B-B14F-4D97-AF65-F5344CB8AC3E}">
        <p14:creationId xmlns:p14="http://schemas.microsoft.com/office/powerpoint/2010/main" val="161011395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Boas </a:t>
            </a:r>
            <a:r>
              <a:rPr lang="en-US" b="1" dirty="0" err="1">
                <a:solidFill>
                  <a:srgbClr val="0070C0"/>
                </a:solidFill>
              </a:rPr>
              <a:t>Práticas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Softwares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51382"/>
            <a:ext cx="8865056" cy="37861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preciso ter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conhecimentos de informática, engenharia de software e eletrônica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desenvolver sistemas embarcados.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Existem diversos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padrões arquiteturais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(abstração de dados e organização orientada a objetos ou eventos, repositórios, sistemas distribuídos,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mas, um dos mais utilizados em sistemas embarcados é o de sistema em camadas.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 o software em módulos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ajuda a reduzir a complexidade. Os módulos devem ser pequenos, conter operações relacionadas (alta coesão), baixa dependência (baixo acoplamento), esconder detalhes de implementação, não serem complexos e permitir composição para formar sistemas maiores.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83138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Boas </a:t>
            </a:r>
            <a:r>
              <a:rPr lang="en-US" b="1" dirty="0" err="1">
                <a:solidFill>
                  <a:srgbClr val="0070C0"/>
                </a:solidFill>
              </a:rPr>
              <a:t>Práticas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Softwares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Boas práticas em C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Sempre inicialize as variáveis antes de utilizá-las;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Trate todos os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compilador, eles significam que o código, apesar de sintaticamente correto, pode gerar problemas;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sempre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pós-verificação em todas as funções, para garantir a integridade dos dados de entrada e saída;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Evite o uso de variáveis globais. Use uma nomenclatura específica para esse tipo de variável para facilitar sua identificação no programa (estilo de código);</a:t>
            </a:r>
          </a:p>
        </p:txBody>
      </p:sp>
    </p:spTree>
    <p:extLst>
      <p:ext uri="{BB962C8B-B14F-4D97-AF65-F5344CB8AC3E}">
        <p14:creationId xmlns:p14="http://schemas.microsoft.com/office/powerpoint/2010/main" val="424226597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Boas </a:t>
            </a:r>
            <a:r>
              <a:rPr lang="en-US" b="1" dirty="0" err="1">
                <a:solidFill>
                  <a:srgbClr val="0070C0"/>
                </a:solidFill>
              </a:rPr>
              <a:t>Práticas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Softwares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63231"/>
            <a:ext cx="8865056" cy="387428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variáveis onde houver risco de acesso por interrupções ou mais de uma tarefa do sistema operacional. O objetivo é evitar que o compilador faça otimizações e consequente leitura de valores incorretos;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em C: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flag = 0;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Evite o uso de alocação dinâmica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 alocação dinâmica pode gerar fragmentação da memória e até risco de ausência de memória. Diretivas de programação segura para ambiente automotivo como o MISRA C (MISRA, 2004), proíbem qualquer uso desse tipo de recurso;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sempre que possível o uso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comando goto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647065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Boas </a:t>
            </a:r>
            <a:r>
              <a:rPr lang="en-US" b="1" dirty="0" err="1">
                <a:solidFill>
                  <a:srgbClr val="0070C0"/>
                </a:solidFill>
              </a:rPr>
              <a:t>Práticas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Softwares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use números no código,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dê preferência para macros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sempre comente a sua finalidade;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Modularize o código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separando as funcionalidades em vários arquivos de aplicação (*. c) e exporte somente o necessário através dos arquivos de interface (*. h);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exporte variáveis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 globais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garanta acesso a elas através de funções;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Prefira passagem por valor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passagem por referência.</a:t>
            </a:r>
          </a:p>
        </p:txBody>
      </p:sp>
    </p:spTree>
    <p:extLst>
      <p:ext uri="{BB962C8B-B14F-4D97-AF65-F5344CB8AC3E}">
        <p14:creationId xmlns:p14="http://schemas.microsoft.com/office/powerpoint/2010/main" val="379857579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Boas </a:t>
            </a:r>
            <a:r>
              <a:rPr lang="en-US" b="1" dirty="0" err="1">
                <a:solidFill>
                  <a:srgbClr val="0070C0"/>
                </a:solidFill>
              </a:rPr>
              <a:t>Práticas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Softwares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escolher um 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trarão poder computacional ao seu projeto de eletrônica, devemos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responder as seguintes perguntas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quero pagar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baratos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(como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ATmega328P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ESP8266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tipo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 ter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outros eletrônicos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UART, SPI, I²C, USB, CAN, Ethernet, etc.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principal aplicação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ou analógica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quantidade de dispositivos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irei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neste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Quantos pinos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 ou saída de sinais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serão precisos?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Multiplexação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este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499464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Microcontrolador</a:t>
            </a:r>
            <a:r>
              <a:rPr lang="en-US" b="1" dirty="0">
                <a:solidFill>
                  <a:srgbClr val="0070C0"/>
                </a:solidFill>
              </a:rPr>
              <a:t> – Wi-Fi IoT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possuem internamente a eletrônica necessária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Wi-Fi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até mesmo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Produtos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devem conectar qualquer dispositivo,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através de Satélites e várias tecnologias de comunicação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facilitando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monitoramento e o gerenciamento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 informações conforme sua necessidade.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Solução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 manter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conectados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possibilitando o monitoramento de suas operações e de seus ativos – equipamentos e sensores.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03141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4677</TotalTime>
  <Words>945</Words>
  <Application>Microsoft Office PowerPoint</Application>
  <PresentationFormat>Apresentação na tela (16:9)</PresentationFormat>
  <Paragraphs>87</Paragraphs>
  <Slides>15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Office Theme</vt:lpstr>
      <vt:lpstr>Programação Microcontroladores</vt:lpstr>
      <vt:lpstr> Aula 10  Projetos com Microcontroladores – Boas Práticas</vt:lpstr>
      <vt:lpstr>Boas Práticas – Softwares Embarcados</vt:lpstr>
      <vt:lpstr>Boas Práticas – Softwares Embarcados</vt:lpstr>
      <vt:lpstr>Boas Práticas – Softwares Embarcados</vt:lpstr>
      <vt:lpstr>Boas Práticas – Softwares Embarcados</vt:lpstr>
      <vt:lpstr>Boas Práticas – Softwares Embarcados</vt:lpstr>
      <vt:lpstr>Boas Práticas – Softwares Embarcados</vt:lpstr>
      <vt:lpstr>Microcontrolador – Wi-Fi IoT</vt:lpstr>
      <vt:lpstr>Microcontrolador</vt:lpstr>
      <vt:lpstr>Leitura Específica</vt:lpstr>
      <vt:lpstr>Aprenda+</vt:lpstr>
      <vt:lpstr>Dinâmica/Atividade - Exercício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895</cp:revision>
  <dcterms:created xsi:type="dcterms:W3CDTF">2020-03-17T20:12:34Z</dcterms:created>
  <dcterms:modified xsi:type="dcterms:W3CDTF">2025-05-13T14:52:43Z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