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69" r:id="rId4"/>
    <p:sldId id="375" r:id="rId5"/>
    <p:sldId id="381" r:id="rId6"/>
    <p:sldId id="379" r:id="rId7"/>
    <p:sldId id="370" r:id="rId8"/>
    <p:sldId id="373" r:id="rId9"/>
    <p:sldId id="382" r:id="rId10"/>
    <p:sldId id="378" r:id="rId11"/>
    <p:sldId id="372" r:id="rId12"/>
    <p:sldId id="380" r:id="rId13"/>
    <p:sldId id="371" r:id="rId14"/>
    <p:sldId id="374" r:id="rId15"/>
    <p:sldId id="364" r:id="rId16"/>
    <p:sldId id="376" r:id="rId17"/>
    <p:sldId id="377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1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83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61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20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40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07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85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79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8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54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99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8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bs-for-raspberry-pi.softonic.com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dcard.org/downloads/formatter/sd-memory-card-formatter-for-windows-download/" TargetMode="External"/><Relationship Id="rId4" Type="http://schemas.openxmlformats.org/officeDocument/2006/relationships/hyperlink" Target="https://www.balena.io/etch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arduino-vs-raspberry-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lhardigital.com.br/2021/01/22/noticias/novo-raspberry-pi-e-um-microcontrolador-de-apenas-r-2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unne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veste.com.br/raspberry-pi-o-que-e-para-que-serve-e-como-funciona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ooks.google.com.br/books?id=pEQpw3-A4wwC&amp;dq=Raspberry+PI&amp;hl=pt-BR&amp;lr=" TargetMode="External"/><Relationship Id="rId4" Type="http://schemas.openxmlformats.org/officeDocument/2006/relationships/hyperlink" Target="https://www.raspberryp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DKg0EXyTaMA" TargetMode="External"/><Relationship Id="rId4" Type="http://schemas.openxmlformats.org/officeDocument/2006/relationships/hyperlink" Target="https://www.youtube.com/watch?v=VrZ1APrN6u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nana-pi.org/" TargetMode="External"/><Relationship Id="rId5" Type="http://schemas.openxmlformats.org/officeDocument/2006/relationships/hyperlink" Target="https://sourceforge.net/projects/simus/" TargetMode="External"/><Relationship Id="rId4" Type="http://schemas.openxmlformats.org/officeDocument/2006/relationships/hyperlink" Target="https://www.raspberrypi.com/softwar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spberryp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ercadolivre.com.b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energia elétrica em informações.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36E1C8-6848-1537-599F-1464815B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79" y="1345433"/>
            <a:ext cx="3792357" cy="3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94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Tool Noobs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Out of Box Software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utilitário de sistema operacional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contém vários sistemas operacionais, incluindo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LibrELEC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Noobs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baixar o .zip e descompactar num micros.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https://noobs-for-raspberry-pi.softonic.com.br/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 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https://www.balena.io/etcher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https://www.sdcard.org/downloads/formatter/sd-memory-card-formatter-for-windows-download/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470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de baixo consumo,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o computador ideal para 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para softwares de edição de vídeo, por exemplo.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Seus processadores são construídos a partir dos designs ARM, que são ideais para máquinas genéricas, sistemas de controle e unidades que geram menos calor e gastam menos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 da simplicidade,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diversas distribuições Linux e pode reproduzir vídeos de alta definição em uma tela de TV, via saída HDMI.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usuário pode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mouse e teclado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comuns para usar o computador.</a:t>
            </a:r>
          </a:p>
        </p:txBody>
      </p:sp>
    </p:spTree>
    <p:extLst>
      <p:ext uri="{BB962C8B-B14F-4D97-AF65-F5344CB8AC3E}">
        <p14:creationId xmlns:p14="http://schemas.microsoft.com/office/powerpoint/2010/main" val="21639974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 Debian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 como base a distribuição Linux Debian baseada no ARM hard-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um porte da arquitetura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Wheezy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otimizada para o conjunto de instruções ARMv6 do hardware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linha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64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desde 2016, porém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mantido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de 64 bit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Foundation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aplicativos de código fechado que estão disponíveis apenas para a arquitetura arm64, além de ganhar mais desempenho e compatibilidade de software.</a:t>
            </a:r>
          </a:p>
        </p:txBody>
      </p:sp>
    </p:spTree>
    <p:extLst>
      <p:ext uri="{BB962C8B-B14F-4D97-AF65-F5344CB8AC3E}">
        <p14:creationId xmlns:p14="http://schemas.microsoft.com/office/powerpoint/2010/main" val="539804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deverá ser instalado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já que o computador não apresenta disco rígido próprio.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sistema operacional, você pode usar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navegar na Internet, escrever textos, ver vídeos, ouvir música, criar planilhas e realizar praticamente qualquer tarefa possível num computador convencional.</a:t>
            </a:r>
          </a:p>
        </p:txBody>
      </p:sp>
    </p:spTree>
    <p:extLst>
      <p:ext uri="{BB962C8B-B14F-4D97-AF65-F5344CB8AC3E}">
        <p14:creationId xmlns:p14="http://schemas.microsoft.com/office/powerpoint/2010/main" val="36187986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A e B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 hardware um pouco mais simples e é vendido a preços menores,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US$ 20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(aproximadamente R$ 50 em conversão direta). Ele conta ainda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MB de memória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porta USB e uma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com equipamento de maior capacidade, é um pouco maior e pode ser comprado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US$ 35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(cerca de R$ 88).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 MB de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portas 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resto, tanto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demais componentes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os modelos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Arduino vs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3231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https://embarcados.com.br/arduino-vs-raspberry-pi/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Pico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baseado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https://olhardigital.com.br/2021/01/22/noticias/novo-raspberry-pi-e-um-microcontrolador-de-apenas-r-21/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121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Remota</a:t>
            </a:r>
            <a:r>
              <a:rPr lang="en-US" b="1" dirty="0">
                <a:solidFill>
                  <a:srgbClr val="0070C0"/>
                </a:solidFill>
              </a:rPr>
              <a:t>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https://www.pitunnel.com/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Conecte seu Pi, certifique-se de que seu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esteja conectado à Internet e cole ou digite um dos seguintes comandos em seu terminal e pressione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ou Ubuntu 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o Ubuntu Desktop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286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9692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https://www.tecnoveste.com.br/raspberry-pi-o-que-e-para-que-serve-e-como-funciona/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https://www.raspberrypi.org/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Livro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https://books.google.com.br/books?id=pEQpw3-A4wwC&amp;dq=Raspberry+PI&amp;hl=pt-BR&amp;lr=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– Ambiente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https://www.youtube.com/watch?v=VrZ1APrN6uc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Transformando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em plataforma de ataque USB - P4wnP1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https://www.youtube.com/watch?v=DKg0EXyTaMA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 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Raspberry</a:t>
            </a:r>
            <a:r>
              <a:rPr lang="pt-BR" sz="3600" b="1" dirty="0">
                <a:solidFill>
                  <a:schemeClr val="bg1"/>
                </a:solidFill>
              </a:rPr>
              <a:t> Pi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com um simulador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Pi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https://www.raspberrypi.com/software/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https://sourceforge.net/projects/simus/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ObjectPascal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mapa conceitual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Comunidade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https://www.banana-pi.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DE OLIVEIRA, Sérgio.</a:t>
            </a:r>
            <a:r>
              <a:rPr lang="pt-BR" sz="1800" dirty="0">
                <a:latin typeface="Calibri" panose="020F0502020204030204" pitchFamily="34" charset="0"/>
              </a:rPr>
              <a:t> Internet das coisas com ESP8266, Arduino e </a:t>
            </a:r>
            <a:r>
              <a:rPr lang="pt-BR" sz="1800" dirty="0" err="1">
                <a:latin typeface="Calibri" panose="020F0502020204030204" pitchFamily="34" charset="0"/>
              </a:rPr>
              <a:t>Raspberry</a:t>
            </a:r>
            <a:r>
              <a:rPr lang="pt-BR" sz="1800" dirty="0">
                <a:latin typeface="Calibri" panose="020F0502020204030204" pitchFamily="34" charset="0"/>
              </a:rPr>
              <a:t> PI. </a:t>
            </a:r>
            <a:r>
              <a:rPr lang="pt-BR" sz="1800" dirty="0" err="1">
                <a:latin typeface="Calibri" panose="020F0502020204030204" pitchFamily="34" charset="0"/>
              </a:rPr>
              <a:t>Novatec</a:t>
            </a:r>
            <a:r>
              <a:rPr lang="pt-BR" sz="1800" dirty="0">
                <a:latin typeface="Calibri" panose="020F0502020204030204" pitchFamily="34" charset="0"/>
              </a:rPr>
              <a:t> Editora, 2017.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en-US" sz="1800" b="1" dirty="0">
                <a:latin typeface="Calibri" panose="020F0502020204030204" pitchFamily="34" charset="0"/>
              </a:rPr>
              <a:t>RICHARDSON, Matt; WALLACE, Shawn.</a:t>
            </a:r>
            <a:r>
              <a:rPr lang="en-US" sz="1800" dirty="0">
                <a:latin typeface="Calibri" panose="020F0502020204030204" pitchFamily="34" charset="0"/>
              </a:rPr>
              <a:t> Getting started with raspberry PI. " O'Reilly Media, Inc.", 2012.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UPTON,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HALFACREE, Gareth.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Wiley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Sons,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HORAN, Brendan.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nanocomputador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formato de placa, que permite a conexão de periféricos, como mouse, teclado e outros dispositivos, abriga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até 700MHz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processador gráfico, slot para cartões de memória, interface USB, HDMI, dentre outros respectivos controladores, pouca memória RAM, entrada de energia, barramento de expansão.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contam com componentes integrados em apenas uma multiplataforma.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parece um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tem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de um cartão de crédito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Timeline - Raspberry Pi (</a:t>
            </a:r>
            <a:r>
              <a:rPr lang="en-US" b="1" dirty="0" err="1">
                <a:solidFill>
                  <a:srgbClr val="0070C0"/>
                </a:solidFill>
              </a:rPr>
              <a:t>Educação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 Micro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empresa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Noz do carvalho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Cambridge,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protótipo ABC Micro; emp.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Framboesa+Linguagem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Raspberry+Pi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B($35); A($25)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simplificado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Foundation; custo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Livro Didático $35-1gb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$45-2gb; $55-4gb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B)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campanha para arrecadar recursos;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4mil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1B(2012); 1A(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(1B+; 1A+)(2014); =&gt;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:1mi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(Zero; 2B)(2015);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3B(2016); (3B+;3A+)(2018);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4B(2019); (Pico)(2021); 	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5B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???)</a:t>
            </a:r>
          </a:p>
        </p:txBody>
      </p:sp>
    </p:spTree>
    <p:extLst>
      <p:ext uri="{BB962C8B-B14F-4D97-AF65-F5344CB8AC3E}">
        <p14:creationId xmlns:p14="http://schemas.microsoft.com/office/powerpoint/2010/main" val="1587990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Preço</a:t>
            </a:r>
            <a:r>
              <a:rPr lang="en-US" b="1" dirty="0">
                <a:solidFill>
                  <a:srgbClr val="0070C0"/>
                </a:solidFill>
              </a:rPr>
              <a:t> - Raspberry Pi (</a:t>
            </a:r>
            <a:r>
              <a:rPr lang="en-US" b="1" dirty="0" err="1">
                <a:solidFill>
                  <a:srgbClr val="0070C0"/>
                </a:solidFill>
              </a:rPr>
              <a:t>Educação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Representantes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http://raspberrypi.org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Aliexpress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4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Loja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Stutu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Store, por exemplo: 4GB RAM,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R$280,00 &lt;=&gt;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$55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Mercado Livre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https://www.mercadolivre.com.br/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R$550,00 + frete &lt;=&gt;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$55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591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Proposta</a:t>
            </a:r>
            <a:r>
              <a:rPr lang="en-US" b="1" dirty="0">
                <a:solidFill>
                  <a:srgbClr val="0070C0"/>
                </a:solidFill>
              </a:rPr>
              <a:t> Raspberry Pi (</a:t>
            </a:r>
            <a:r>
              <a:rPr lang="en-US" b="1" dirty="0" err="1">
                <a:solidFill>
                  <a:srgbClr val="FF0000"/>
                </a:solidFill>
              </a:rPr>
              <a:t>Inovação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para propósitos educacionais, o baixo custo e a versatilidade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acabaram permitindo que ele se tornasse o motor de vários projetos inovadores.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comprar via importação. Como preço lá fora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abaixo dos US$ 50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existe chance de você não ser taxado pela Receita.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de uma série de problemas alfandegários,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minicomputador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vendido oficialmente no Brasil.</a:t>
            </a:r>
          </a:p>
        </p:txBody>
      </p:sp>
    </p:spTree>
    <p:extLst>
      <p:ext uri="{BB962C8B-B14F-4D97-AF65-F5344CB8AC3E}">
        <p14:creationId xmlns:p14="http://schemas.microsoft.com/office/powerpoint/2010/main" val="2528650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05980"/>
            <a:ext cx="83820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Mini-</a:t>
            </a:r>
            <a:r>
              <a:rPr lang="en-US" b="1" dirty="0" err="1">
                <a:solidFill>
                  <a:srgbClr val="0070C0"/>
                </a:solidFill>
              </a:rPr>
              <a:t>Micromcomputador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D4DCC5-1C5F-8D0B-73C6-4128386D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5" y="1014463"/>
            <a:ext cx="5601583" cy="40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31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			empresa: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mini HDMI; WiFi; Bluetooth 4.1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ou TV (com entrada HDMI); Entrada para Câmera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SanDisk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Ultra) HD 512MB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Carregador de 5V – Alimentação;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videocore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core 32bits/64bits 1GHz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(Navegador, Python, C, Java, CSS3, HTML5, Javascript,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Vídeo game retrô, central multimidia, minerador de bitcoin,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servidor NAS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Objetos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LibreOffice,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223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Componentes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RCA (mesas de som, interfaces de áudio, caixas de som, etc.);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 mais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Áudio P2; Saída de Vídeo;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de proteção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esquenta um pouco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Display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 externa)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USB+Ethernet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10/100/1000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2x; 3.0; 2x 2.0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atuais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POE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Power; Over;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Ethernet; WiFi b/g/n/ac; Bluetooth 5.0;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CPU/GPU/RAM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4cores; 64bits; 1.5GHz, ou superior; 1GB DDR4 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HDMI;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(sensores; circuito; motor; acender/apagar,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Carregador de 5V – Alimentação;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5V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(consome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Câmera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Leds de Status: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ACT; PWR)</a:t>
            </a:r>
          </a:p>
        </p:txBody>
      </p:sp>
    </p:spTree>
    <p:extLst>
      <p:ext uri="{BB962C8B-B14F-4D97-AF65-F5344CB8AC3E}">
        <p14:creationId xmlns:p14="http://schemas.microsoft.com/office/powerpoint/2010/main" val="1647064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5053</TotalTime>
  <Words>1631</Words>
  <Application>Microsoft Office PowerPoint</Application>
  <PresentationFormat>Apresentação na tela (16:9)</PresentationFormat>
  <Paragraphs>146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04   Arduino – Plataforma Raspberry Pi</vt:lpstr>
      <vt:lpstr>Plataforma Raspberry Pi</vt:lpstr>
      <vt:lpstr>Timeline - Raspberry Pi (Educação)</vt:lpstr>
      <vt:lpstr>Preço - Raspberry Pi (Educação)</vt:lpstr>
      <vt:lpstr>Proposta Raspberry Pi (Inovação)</vt:lpstr>
      <vt:lpstr>Mini-Micromcomputador Raspberry Pi</vt:lpstr>
      <vt:lpstr>Arquitetura Raspberry Pi</vt:lpstr>
      <vt:lpstr>Componentes Raspberry Pi</vt:lpstr>
      <vt:lpstr>Funcionamento Raspberry Pi</vt:lpstr>
      <vt:lpstr>Tool Noobs Raspberry Pi</vt:lpstr>
      <vt:lpstr>Plataforma Raspberry Pi</vt:lpstr>
      <vt:lpstr>Raspberry Pi SO</vt:lpstr>
      <vt:lpstr>Raspberry Pi SO</vt:lpstr>
      <vt:lpstr>Modelos A e B - Raspberry Pi</vt:lpstr>
      <vt:lpstr>Arduino vs Raspberry Pi</vt:lpstr>
      <vt:lpstr>Plataforna Remota - Raspberry Pi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998</cp:revision>
  <dcterms:created xsi:type="dcterms:W3CDTF">2020-03-17T20:12:34Z</dcterms:created>
  <dcterms:modified xsi:type="dcterms:W3CDTF">2023-04-05T20:34:32Z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