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69" r:id="rId4"/>
    <p:sldId id="364" r:id="rId5"/>
    <p:sldId id="374" r:id="rId6"/>
    <p:sldId id="381" r:id="rId7"/>
    <p:sldId id="378" r:id="rId8"/>
    <p:sldId id="376" r:id="rId9"/>
    <p:sldId id="379" r:id="rId10"/>
    <p:sldId id="375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6EA1C1-FAC8-D152-9127-14C8F0BAAE2C}"/>
              </a:ext>
            </a:extLst>
          </p:cNvPr>
          <p:cNvSpPr txBox="1"/>
          <p:nvPr/>
        </p:nvSpPr>
        <p:spPr>
          <a:xfrm>
            <a:off x="5638800" y="951207"/>
            <a:ext cx="3208561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Ligação do LCD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endParaRPr lang="pt-BR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 </a:t>
            </a:r>
            <a:r>
              <a:rPr 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1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A4</a:t>
            </a:r>
            <a:r>
              <a:rPr lang="pt-BR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03.1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r>
              <a:rPr lang="pt-BR" sz="3600" b="1" dirty="0">
                <a:solidFill>
                  <a:schemeClr val="bg1"/>
                </a:solidFill>
              </a:rPr>
              <a:t>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770767" y="914400"/>
            <a:ext cx="523036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770767" y="2809073"/>
            <a:ext cx="497890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bateria;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negativo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+ da bateria 9V, liga na Lâmpada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1152</Words>
  <Application>Microsoft Office PowerPoint</Application>
  <PresentationFormat>Apresentação na tela (16:9)</PresentationFormat>
  <Paragraphs>174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03.1  Arduino – Plataforma Tinkercad Prática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942</cp:revision>
  <dcterms:created xsi:type="dcterms:W3CDTF">2020-03-17T20:12:34Z</dcterms:created>
  <dcterms:modified xsi:type="dcterms:W3CDTF">2024-09-10T14:09:11Z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