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FUNÇÕES DE PROGRAMAÇÃO DE PROTOCOLOS DE TRANSMISSÃO DE DADOS EM MICROCONTROLADORES PARA A COMUNICAÇÃO COM DISPOSITIVOS EXTERNOS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r>
              <a:rPr lang="en-US" b="1" dirty="0">
                <a:solidFill>
                  <a:srgbClr val="0070C0"/>
                </a:solidFill>
              </a:rPr>
              <a:t>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SENSORES E ATUADORES PARA A PROGRAMAÇÃO DE SISTEMAS DE CONTROLE EMBARCADOS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4578</TotalTime>
  <Words>351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07  Periféricos Externos – Sensores e Atuadores</vt:lpstr>
      <vt:lpstr>Protocolos de Comunicação  – CI</vt:lpstr>
      <vt:lpstr>Sensores e Atuadores 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858</cp:revision>
  <dcterms:created xsi:type="dcterms:W3CDTF">2020-03-17T20:12:34Z</dcterms:created>
  <dcterms:modified xsi:type="dcterms:W3CDTF">2023-04-26T18:43:31Z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