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87" r:id="rId8"/>
    <p:sldId id="288" r:id="rId9"/>
    <p:sldId id="281" r:id="rId10"/>
    <p:sldId id="289" r:id="rId11"/>
    <p:sldId id="290" r:id="rId12"/>
    <p:sldId id="291" r:id="rId13"/>
    <p:sldId id="292" r:id="rId14"/>
    <p:sldId id="293" r:id="rId15"/>
    <p:sldId id="294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B1A30-FA8B-643A-401F-94BD92EA24C7}" v="1136" dt="2024-11-11T00:31:36.716"/>
    <p1510:client id="{548B213C-B953-1D5E-8748-3837F6472AF9}" v="8" dt="2024-11-11T14:36:05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OTAVIO OLIVEIRA ROSARIO" userId="S::202303788967@alunos.unifavip.edu.br::98deb702-753a-4ad7-847d-42dff5e04ef3" providerId="AD" clId="Web-{548B213C-B953-1D5E-8748-3837F6472AF9}"/>
    <pc:docChg chg="modSld">
      <pc:chgData name="JOAO OTAVIO OLIVEIRA ROSARIO" userId="S::202303788967@alunos.unifavip.edu.br::98deb702-753a-4ad7-847d-42dff5e04ef3" providerId="AD" clId="Web-{548B213C-B953-1D5E-8748-3837F6472AF9}" dt="2024-11-11T14:36:05.831" v="6" actId="1076"/>
      <pc:docMkLst>
        <pc:docMk/>
      </pc:docMkLst>
      <pc:sldChg chg="addSp delSp modSp">
        <pc:chgData name="JOAO OTAVIO OLIVEIRA ROSARIO" userId="S::202303788967@alunos.unifavip.edu.br::98deb702-753a-4ad7-847d-42dff5e04ef3" providerId="AD" clId="Web-{548B213C-B953-1D5E-8748-3837F6472AF9}" dt="2024-11-11T14:36:05.831" v="6" actId="1076"/>
        <pc:sldMkLst>
          <pc:docMk/>
          <pc:sldMk cId="2025059655" sldId="293"/>
        </pc:sldMkLst>
        <pc:spChg chg="del">
          <ac:chgData name="JOAO OTAVIO OLIVEIRA ROSARIO" userId="S::202303788967@alunos.unifavip.edu.br::98deb702-753a-4ad7-847d-42dff5e04ef3" providerId="AD" clId="Web-{548B213C-B953-1D5E-8748-3837F6472AF9}" dt="2024-11-11T14:35:51.956" v="0"/>
          <ac:spMkLst>
            <pc:docMk/>
            <pc:sldMk cId="2025059655" sldId="293"/>
            <ac:spMk id="6" creationId="{4337048B-1D23-9B91-68FC-7EA969F4180F}"/>
          </ac:spMkLst>
        </pc:spChg>
        <pc:picChg chg="add mod ord">
          <ac:chgData name="JOAO OTAVIO OLIVEIRA ROSARIO" userId="S::202303788967@alunos.unifavip.edu.br::98deb702-753a-4ad7-847d-42dff5e04ef3" providerId="AD" clId="Web-{548B213C-B953-1D5E-8748-3837F6472AF9}" dt="2024-11-11T14:36:05.831" v="6" actId="1076"/>
          <ac:picMkLst>
            <pc:docMk/>
            <pc:sldMk cId="2025059655" sldId="293"/>
            <ac:picMk id="8" creationId="{695F10B8-9B9E-8F7D-A68C-985595E4595D}"/>
          </ac:picMkLst>
        </pc:picChg>
      </pc:sldChg>
    </pc:docChg>
  </pc:docChgLst>
  <pc:docChgLst>
    <pc:chgData name="JOAO OTAVIO OLIVEIRA ROSARIO" userId="S::202303788967@alunos.unifavip.edu.br::98deb702-753a-4ad7-847d-42dff5e04ef3" providerId="AD" clId="Web-{537B1A30-FA8B-643A-401F-94BD92EA24C7}"/>
    <pc:docChg chg="addSld delSld modSld">
      <pc:chgData name="JOAO OTAVIO OLIVEIRA ROSARIO" userId="S::202303788967@alunos.unifavip.edu.br::98deb702-753a-4ad7-847d-42dff5e04ef3" providerId="AD" clId="Web-{537B1A30-FA8B-643A-401F-94BD92EA24C7}" dt="2024-11-11T00:31:36.716" v="1135" actId="1076"/>
      <pc:docMkLst>
        <pc:docMk/>
      </pc:docMkLst>
      <pc:sldChg chg="addSp modSp">
        <pc:chgData name="JOAO OTAVIO OLIVEIRA ROSARIO" userId="S::202303788967@alunos.unifavip.edu.br::98deb702-753a-4ad7-847d-42dff5e04ef3" providerId="AD" clId="Web-{537B1A30-FA8B-643A-401F-94BD92EA24C7}" dt="2024-11-10T23:58:28.987" v="836" actId="20577"/>
        <pc:sldMkLst>
          <pc:docMk/>
          <pc:sldMk cId="2586058810" sldId="256"/>
        </pc:sldMkLst>
        <pc:spChg chg="mod">
          <ac:chgData name="JOAO OTAVIO OLIVEIRA ROSARIO" userId="S::202303788967@alunos.unifavip.edu.br::98deb702-753a-4ad7-847d-42dff5e04ef3" providerId="AD" clId="Web-{537B1A30-FA8B-643A-401F-94BD92EA24C7}" dt="2024-11-10T23:28:35.682" v="15" actId="20577"/>
          <ac:spMkLst>
            <pc:docMk/>
            <pc:sldMk cId="2586058810" sldId="256"/>
            <ac:spMk id="2" creationId="{CFE75451-6A4B-484B-9ED1-353CCE25B0F4}"/>
          </ac:spMkLst>
        </pc:spChg>
        <pc:spChg chg="add mod">
          <ac:chgData name="JOAO OTAVIO OLIVEIRA ROSARIO" userId="S::202303788967@alunos.unifavip.edu.br::98deb702-753a-4ad7-847d-42dff5e04ef3" providerId="AD" clId="Web-{537B1A30-FA8B-643A-401F-94BD92EA24C7}" dt="2024-11-10T23:58:28.987" v="836" actId="20577"/>
          <ac:spMkLst>
            <pc:docMk/>
            <pc:sldMk cId="2586058810" sldId="256"/>
            <ac:spMk id="3" creationId="{2A13DCD3-8BEB-C3D8-FE14-2B0D2ECD1108}"/>
          </ac:spMkLst>
        </pc:spChg>
      </pc:sldChg>
      <pc:sldChg chg="modSp">
        <pc:chgData name="JOAO OTAVIO OLIVEIRA ROSARIO" userId="S::202303788967@alunos.unifavip.edu.br::98deb702-753a-4ad7-847d-42dff5e04ef3" providerId="AD" clId="Web-{537B1A30-FA8B-643A-401F-94BD92EA24C7}" dt="2024-11-10T23:30:07.434" v="55" actId="20577"/>
        <pc:sldMkLst>
          <pc:docMk/>
          <pc:sldMk cId="1713219598" sldId="257"/>
        </pc:sldMkLst>
        <pc:spChg chg="mod">
          <ac:chgData name="JOAO OTAVIO OLIVEIRA ROSARIO" userId="S::202303788967@alunos.unifavip.edu.br::98deb702-753a-4ad7-847d-42dff5e04ef3" providerId="AD" clId="Web-{537B1A30-FA8B-643A-401F-94BD92EA24C7}" dt="2024-11-10T23:29:11.886" v="34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JOAO OTAVIO OLIVEIRA ROSARIO" userId="S::202303788967@alunos.unifavip.edu.br::98deb702-753a-4ad7-847d-42dff5e04ef3" providerId="AD" clId="Web-{537B1A30-FA8B-643A-401F-94BD92EA24C7}" dt="2024-11-10T23:30:07.434" v="55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del">
        <pc:chgData name="JOAO OTAVIO OLIVEIRA ROSARIO" userId="S::202303788967@alunos.unifavip.edu.br::98deb702-753a-4ad7-847d-42dff5e04ef3" providerId="AD" clId="Web-{537B1A30-FA8B-643A-401F-94BD92EA24C7}" dt="2024-11-10T23:36:34.871" v="232"/>
        <pc:sldMkLst>
          <pc:docMk/>
          <pc:sldMk cId="3571516367" sldId="258"/>
        </pc:sldMkLst>
      </pc:sldChg>
      <pc:sldChg chg="del">
        <pc:chgData name="JOAO OTAVIO OLIVEIRA ROSARIO" userId="S::202303788967@alunos.unifavip.edu.br::98deb702-753a-4ad7-847d-42dff5e04ef3" providerId="AD" clId="Web-{537B1A30-FA8B-643A-401F-94BD92EA24C7}" dt="2024-11-11T00:03:49.841" v="850"/>
        <pc:sldMkLst>
          <pc:docMk/>
          <pc:sldMk cId="1742861620" sldId="266"/>
        </pc:sldMkLst>
      </pc:sldChg>
      <pc:sldChg chg="del">
        <pc:chgData name="JOAO OTAVIO OLIVEIRA ROSARIO" userId="S::202303788967@alunos.unifavip.edu.br::98deb702-753a-4ad7-847d-42dff5e04ef3" providerId="AD" clId="Web-{537B1A30-FA8B-643A-401F-94BD92EA24C7}" dt="2024-11-11T00:03:55.575" v="854"/>
        <pc:sldMkLst>
          <pc:docMk/>
          <pc:sldMk cId="1969787568" sldId="271"/>
        </pc:sldMkLst>
      </pc:sldChg>
      <pc:sldChg chg="modSp">
        <pc:chgData name="JOAO OTAVIO OLIVEIRA ROSARIO" userId="S::202303788967@alunos.unifavip.edu.br::98deb702-753a-4ad7-847d-42dff5e04ef3" providerId="AD" clId="Web-{537B1A30-FA8B-643A-401F-94BD92EA24C7}" dt="2024-11-10T23:30:35.653" v="68" actId="20577"/>
        <pc:sldMkLst>
          <pc:docMk/>
          <pc:sldMk cId="608796113" sldId="278"/>
        </pc:sldMkLst>
        <pc:spChg chg="mod">
          <ac:chgData name="JOAO OTAVIO OLIVEIRA ROSARIO" userId="S::202303788967@alunos.unifavip.edu.br::98deb702-753a-4ad7-847d-42dff5e04ef3" providerId="AD" clId="Web-{537B1A30-FA8B-643A-401F-94BD92EA24C7}" dt="2024-11-10T23:30:35.653" v="68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del">
        <pc:chgData name="JOAO OTAVIO OLIVEIRA ROSARIO" userId="S::202303788967@alunos.unifavip.edu.br::98deb702-753a-4ad7-847d-42dff5e04ef3" providerId="AD" clId="Web-{537B1A30-FA8B-643A-401F-94BD92EA24C7}" dt="2024-11-10T23:30:40.216" v="69"/>
        <pc:sldMkLst>
          <pc:docMk/>
          <pc:sldMk cId="2241459136" sldId="279"/>
        </pc:sldMkLst>
      </pc:sldChg>
      <pc:sldChg chg="del">
        <pc:chgData name="JOAO OTAVIO OLIVEIRA ROSARIO" userId="S::202303788967@alunos.unifavip.edu.br::98deb702-753a-4ad7-847d-42dff5e04ef3" providerId="AD" clId="Web-{537B1A30-FA8B-643A-401F-94BD92EA24C7}" dt="2024-11-10T23:37:09.919" v="243"/>
        <pc:sldMkLst>
          <pc:docMk/>
          <pc:sldMk cId="334696707" sldId="280"/>
        </pc:sldMkLst>
      </pc:sldChg>
      <pc:sldChg chg="addSp delSp modSp">
        <pc:chgData name="JOAO OTAVIO OLIVEIRA ROSARIO" userId="S::202303788967@alunos.unifavip.edu.br::98deb702-753a-4ad7-847d-42dff5e04ef3" providerId="AD" clId="Web-{537B1A30-FA8B-643A-401F-94BD92EA24C7}" dt="2024-11-10T23:58:58.053" v="838"/>
        <pc:sldMkLst>
          <pc:docMk/>
          <pc:sldMk cId="103458723" sldId="281"/>
        </pc:sldMkLst>
        <pc:spChg chg="mod">
          <ac:chgData name="JOAO OTAVIO OLIVEIRA ROSARIO" userId="S::202303788967@alunos.unifavip.edu.br::98deb702-753a-4ad7-847d-42dff5e04ef3" providerId="AD" clId="Web-{537B1A30-FA8B-643A-401F-94BD92EA24C7}" dt="2024-11-10T23:45:38.499" v="347" actId="20577"/>
          <ac:spMkLst>
            <pc:docMk/>
            <pc:sldMk cId="103458723" sldId="281"/>
            <ac:spMk id="2" creationId="{A95E2E6A-35EC-1B8E-0FD7-8C67870ACA64}"/>
          </ac:spMkLst>
        </pc:spChg>
        <pc:spChg chg="add del mod">
          <ac:chgData name="JOAO OTAVIO OLIVEIRA ROSARIO" userId="S::202303788967@alunos.unifavip.edu.br::98deb702-753a-4ad7-847d-42dff5e04ef3" providerId="AD" clId="Web-{537B1A30-FA8B-643A-401F-94BD92EA24C7}" dt="2024-11-10T23:38:18.656" v="255"/>
          <ac:spMkLst>
            <pc:docMk/>
            <pc:sldMk cId="103458723" sldId="281"/>
            <ac:spMk id="4" creationId="{04C4F22D-DEDC-BD40-FE23-17BEC5270EF9}"/>
          </ac:spMkLst>
        </pc:spChg>
        <pc:spChg chg="add del mod">
          <ac:chgData name="JOAO OTAVIO OLIVEIRA ROSARIO" userId="S::202303788967@alunos.unifavip.edu.br::98deb702-753a-4ad7-847d-42dff5e04ef3" providerId="AD" clId="Web-{537B1A30-FA8B-643A-401F-94BD92EA24C7}" dt="2024-11-10T23:43:55.351" v="301"/>
          <ac:spMkLst>
            <pc:docMk/>
            <pc:sldMk cId="103458723" sldId="281"/>
            <ac:spMk id="6" creationId="{A3A176C7-83BD-CA95-81B4-6086212BA6F8}"/>
          </ac:spMkLst>
        </pc:spChg>
        <pc:spChg chg="add mod">
          <ac:chgData name="JOAO OTAVIO OLIVEIRA ROSARIO" userId="S::202303788967@alunos.unifavip.edu.br::98deb702-753a-4ad7-847d-42dff5e04ef3" providerId="AD" clId="Web-{537B1A30-FA8B-643A-401F-94BD92EA24C7}" dt="2024-11-10T23:43:01.772" v="300" actId="20577"/>
          <ac:spMkLst>
            <pc:docMk/>
            <pc:sldMk cId="103458723" sldId="281"/>
            <ac:spMk id="9" creationId="{19D487EF-B093-10ED-A69D-64E8F94932DA}"/>
          </ac:spMkLst>
        </pc:spChg>
        <pc:spChg chg="add del mod">
          <ac:chgData name="JOAO OTAVIO OLIVEIRA ROSARIO" userId="S::202303788967@alunos.unifavip.edu.br::98deb702-753a-4ad7-847d-42dff5e04ef3" providerId="AD" clId="Web-{537B1A30-FA8B-643A-401F-94BD92EA24C7}" dt="2024-11-10T23:58:58.053" v="838"/>
          <ac:spMkLst>
            <pc:docMk/>
            <pc:sldMk cId="103458723" sldId="281"/>
            <ac:spMk id="11" creationId="{80EF04BA-DE55-2063-C322-EAF85C5A81A5}"/>
          </ac:spMkLst>
        </pc:spChg>
        <pc:spChg chg="del mod">
          <ac:chgData name="JOAO OTAVIO OLIVEIRA ROSARIO" userId="S::202303788967@alunos.unifavip.edu.br::98deb702-753a-4ad7-847d-42dff5e04ef3" providerId="AD" clId="Web-{537B1A30-FA8B-643A-401F-94BD92EA24C7}" dt="2024-11-10T23:38:10.484" v="253"/>
          <ac:spMkLst>
            <pc:docMk/>
            <pc:sldMk cId="103458723" sldId="281"/>
            <ac:spMk id="12" creationId="{554B61B9-26F6-B304-92CD-03053DAAF2A8}"/>
          </ac:spMkLst>
        </pc:spChg>
        <pc:spChg chg="del">
          <ac:chgData name="JOAO OTAVIO OLIVEIRA ROSARIO" userId="S::202303788967@alunos.unifavip.edu.br::98deb702-753a-4ad7-847d-42dff5e04ef3" providerId="AD" clId="Web-{537B1A30-FA8B-643A-401F-94BD92EA24C7}" dt="2024-11-10T23:38:12.187" v="254"/>
          <ac:spMkLst>
            <pc:docMk/>
            <pc:sldMk cId="103458723" sldId="281"/>
            <ac:spMk id="14" creationId="{CB9F9E8B-42CD-AC26-AFC9-F1F66695693B}"/>
          </ac:spMkLst>
        </pc:spChg>
        <pc:spChg chg="del">
          <ac:chgData name="JOAO OTAVIO OLIVEIRA ROSARIO" userId="S::202303788967@alunos.unifavip.edu.br::98deb702-753a-4ad7-847d-42dff5e04ef3" providerId="AD" clId="Web-{537B1A30-FA8B-643A-401F-94BD92EA24C7}" dt="2024-11-10T23:38:06.547" v="250"/>
          <ac:spMkLst>
            <pc:docMk/>
            <pc:sldMk cId="103458723" sldId="281"/>
            <ac:spMk id="35" creationId="{EDBE6233-75E9-40D1-968F-58CA9AD0FF50}"/>
          </ac:spMkLst>
        </pc:spChg>
        <pc:spChg chg="del mod">
          <ac:chgData name="JOAO OTAVIO OLIVEIRA ROSARIO" userId="S::202303788967@alunos.unifavip.edu.br::98deb702-753a-4ad7-847d-42dff5e04ef3" providerId="AD" clId="Web-{537B1A30-FA8B-643A-401F-94BD92EA24C7}" dt="2024-11-10T23:38:08.765" v="252"/>
          <ac:spMkLst>
            <pc:docMk/>
            <pc:sldMk cId="103458723" sldId="281"/>
            <ac:spMk id="50" creationId="{8F6B2AE9-DDE4-FD99-A235-3B39EEE21481}"/>
          </ac:spMkLst>
        </pc:spChg>
        <pc:picChg chg="add mod ord">
          <ac:chgData name="JOAO OTAVIO OLIVEIRA ROSARIO" userId="S::202303788967@alunos.unifavip.edu.br::98deb702-753a-4ad7-847d-42dff5e04ef3" providerId="AD" clId="Web-{537B1A30-FA8B-643A-401F-94BD92EA24C7}" dt="2024-11-10T23:45:04.920" v="312" actId="1076"/>
          <ac:picMkLst>
            <pc:docMk/>
            <pc:sldMk cId="103458723" sldId="281"/>
            <ac:picMk id="13" creationId="{F23FCC8C-2F86-0617-F837-B75C1035755E}"/>
          </ac:picMkLst>
        </pc:picChg>
        <pc:picChg chg="add mod ord">
          <ac:chgData name="JOAO OTAVIO OLIVEIRA ROSARIO" userId="S::202303788967@alunos.unifavip.edu.br::98deb702-753a-4ad7-847d-42dff5e04ef3" providerId="AD" clId="Web-{537B1A30-FA8B-643A-401F-94BD92EA24C7}" dt="2024-11-10T23:44:54.946" v="308" actId="1076"/>
          <ac:picMkLst>
            <pc:docMk/>
            <pc:sldMk cId="103458723" sldId="281"/>
            <ac:picMk id="15" creationId="{59E0024E-C6C5-71A4-035B-82938736D945}"/>
          </ac:picMkLst>
        </pc:picChg>
      </pc:sldChg>
      <pc:sldChg chg="del">
        <pc:chgData name="JOAO OTAVIO OLIVEIRA ROSARIO" userId="S::202303788967@alunos.unifavip.edu.br::98deb702-753a-4ad7-847d-42dff5e04ef3" providerId="AD" clId="Web-{537B1A30-FA8B-643A-401F-94BD92EA24C7}" dt="2024-11-10T23:46:14.016" v="348"/>
        <pc:sldMkLst>
          <pc:docMk/>
          <pc:sldMk cId="636929804" sldId="282"/>
        </pc:sldMkLst>
      </pc:sldChg>
      <pc:sldChg chg="del">
        <pc:chgData name="JOAO OTAVIO OLIVEIRA ROSARIO" userId="S::202303788967@alunos.unifavip.edu.br::98deb702-753a-4ad7-847d-42dff5e04ef3" providerId="AD" clId="Web-{537B1A30-FA8B-643A-401F-94BD92EA24C7}" dt="2024-11-11T00:03:51.185" v="851"/>
        <pc:sldMkLst>
          <pc:docMk/>
          <pc:sldMk cId="1658164610" sldId="283"/>
        </pc:sldMkLst>
      </pc:sldChg>
      <pc:sldChg chg="del">
        <pc:chgData name="JOAO OTAVIO OLIVEIRA ROSARIO" userId="S::202303788967@alunos.unifavip.edu.br::98deb702-753a-4ad7-847d-42dff5e04ef3" providerId="AD" clId="Web-{537B1A30-FA8B-643A-401F-94BD92EA24C7}" dt="2024-11-11T00:03:51.779" v="852"/>
        <pc:sldMkLst>
          <pc:docMk/>
          <pc:sldMk cId="2403577982" sldId="284"/>
        </pc:sldMkLst>
      </pc:sldChg>
      <pc:sldChg chg="del">
        <pc:chgData name="JOAO OTAVIO OLIVEIRA ROSARIO" userId="S::202303788967@alunos.unifavip.edu.br::98deb702-753a-4ad7-847d-42dff5e04ef3" providerId="AD" clId="Web-{537B1A30-FA8B-643A-401F-94BD92EA24C7}" dt="2024-11-11T00:03:52.669" v="853"/>
        <pc:sldMkLst>
          <pc:docMk/>
          <pc:sldMk cId="2791821786" sldId="285"/>
        </pc:sldMkLst>
      </pc:sldChg>
      <pc:sldChg chg="new del">
        <pc:chgData name="JOAO OTAVIO OLIVEIRA ROSARIO" userId="S::202303788967@alunos.unifavip.edu.br::98deb702-753a-4ad7-847d-42dff5e04ef3" providerId="AD" clId="Web-{537B1A30-FA8B-643A-401F-94BD92EA24C7}" dt="2024-11-10T23:30:56.216" v="72"/>
        <pc:sldMkLst>
          <pc:docMk/>
          <pc:sldMk cId="2668777348" sldId="286"/>
        </pc:sldMkLst>
      </pc:sldChg>
      <pc:sldChg chg="addSp delSp modSp new">
        <pc:chgData name="JOAO OTAVIO OLIVEIRA ROSARIO" userId="S::202303788967@alunos.unifavip.edu.br::98deb702-753a-4ad7-847d-42dff5e04ef3" providerId="AD" clId="Web-{537B1A30-FA8B-643A-401F-94BD92EA24C7}" dt="2024-11-11T00:31:36.716" v="1135" actId="1076"/>
        <pc:sldMkLst>
          <pc:docMk/>
          <pc:sldMk cId="2835191878" sldId="287"/>
        </pc:sldMkLst>
        <pc:spChg chg="mod">
          <ac:chgData name="JOAO OTAVIO OLIVEIRA ROSARIO" userId="S::202303788967@alunos.unifavip.edu.br::98deb702-753a-4ad7-847d-42dff5e04ef3" providerId="AD" clId="Web-{537B1A30-FA8B-643A-401F-94BD92EA24C7}" dt="2024-11-10T23:31:55.374" v="84" actId="20577"/>
          <ac:spMkLst>
            <pc:docMk/>
            <pc:sldMk cId="2835191878" sldId="287"/>
            <ac:spMk id="2" creationId="{09E3A18F-68AF-B961-F231-1B77F516D2AA}"/>
          </ac:spMkLst>
        </pc:spChg>
        <pc:spChg chg="mod">
          <ac:chgData name="JOAO OTAVIO OLIVEIRA ROSARIO" userId="S::202303788967@alunos.unifavip.edu.br::98deb702-753a-4ad7-847d-42dff5e04ef3" providerId="AD" clId="Web-{537B1A30-FA8B-643A-401F-94BD92EA24C7}" dt="2024-11-10T23:32:02.780" v="90" actId="20577"/>
          <ac:spMkLst>
            <pc:docMk/>
            <pc:sldMk cId="2835191878" sldId="287"/>
            <ac:spMk id="3" creationId="{BA3EDFF8-C0EE-8158-E147-5130CE5F68E2}"/>
          </ac:spMkLst>
        </pc:spChg>
        <pc:spChg chg="mod">
          <ac:chgData name="JOAO OTAVIO OLIVEIRA ROSARIO" userId="S::202303788967@alunos.unifavip.edu.br::98deb702-753a-4ad7-847d-42dff5e04ef3" providerId="AD" clId="Web-{537B1A30-FA8B-643A-401F-94BD92EA24C7}" dt="2024-11-11T00:26:36.616" v="1128" actId="20577"/>
          <ac:spMkLst>
            <pc:docMk/>
            <pc:sldMk cId="2835191878" sldId="287"/>
            <ac:spMk id="4" creationId="{E4DD1137-660C-B257-DD4F-9673841E9DA6}"/>
          </ac:spMkLst>
        </pc:spChg>
        <pc:spChg chg="del">
          <ac:chgData name="JOAO OTAVIO OLIVEIRA ROSARIO" userId="S::202303788967@alunos.unifavip.edu.br::98deb702-753a-4ad7-847d-42dff5e04ef3" providerId="AD" clId="Web-{537B1A30-FA8B-643A-401F-94BD92EA24C7}" dt="2024-11-11T00:31:32.810" v="1134"/>
          <ac:spMkLst>
            <pc:docMk/>
            <pc:sldMk cId="2835191878" sldId="287"/>
            <ac:spMk id="5" creationId="{9AE9F384-BF4E-ABA3-D184-B75DDB9F0BE6}"/>
          </ac:spMkLst>
        </pc:spChg>
        <pc:spChg chg="del">
          <ac:chgData name="JOAO OTAVIO OLIVEIRA ROSARIO" userId="S::202303788967@alunos.unifavip.edu.br::98deb702-753a-4ad7-847d-42dff5e04ef3" providerId="AD" clId="Web-{537B1A30-FA8B-643A-401F-94BD92EA24C7}" dt="2024-11-11T00:31:26.857" v="1132"/>
          <ac:spMkLst>
            <pc:docMk/>
            <pc:sldMk cId="2835191878" sldId="287"/>
            <ac:spMk id="6" creationId="{30B7AF34-4132-05CA-3E3D-8D608C64F761}"/>
          </ac:spMkLst>
        </pc:spChg>
        <pc:picChg chg="add mod ord">
          <ac:chgData name="JOAO OTAVIO OLIVEIRA ROSARIO" userId="S::202303788967@alunos.unifavip.edu.br::98deb702-753a-4ad7-847d-42dff5e04ef3" providerId="AD" clId="Web-{537B1A30-FA8B-643A-401F-94BD92EA24C7}" dt="2024-11-11T00:31:36.716" v="1135" actId="1076"/>
          <ac:picMkLst>
            <pc:docMk/>
            <pc:sldMk cId="2835191878" sldId="287"/>
            <ac:picMk id="8" creationId="{6E7E8EBD-6B58-AC85-B1E2-88D9539DA07E}"/>
          </ac:picMkLst>
        </pc:picChg>
      </pc:sldChg>
      <pc:sldChg chg="modSp new">
        <pc:chgData name="JOAO OTAVIO OLIVEIRA ROSARIO" userId="S::202303788967@alunos.unifavip.edu.br::98deb702-753a-4ad7-847d-42dff5e04ef3" providerId="AD" clId="Web-{537B1A30-FA8B-643A-401F-94BD92EA24C7}" dt="2024-11-10T23:37:05.763" v="242" actId="14100"/>
        <pc:sldMkLst>
          <pc:docMk/>
          <pc:sldMk cId="1820929473" sldId="288"/>
        </pc:sldMkLst>
        <pc:spChg chg="mod">
          <ac:chgData name="JOAO OTAVIO OLIVEIRA ROSARIO" userId="S::202303788967@alunos.unifavip.edu.br::98deb702-753a-4ad7-847d-42dff5e04ef3" providerId="AD" clId="Web-{537B1A30-FA8B-643A-401F-94BD92EA24C7}" dt="2024-11-10T23:37:05.763" v="242" actId="14100"/>
          <ac:spMkLst>
            <pc:docMk/>
            <pc:sldMk cId="1820929473" sldId="288"/>
            <ac:spMk id="2" creationId="{99E18588-405C-639B-8861-127147398294}"/>
          </ac:spMkLst>
        </pc:spChg>
      </pc:sldChg>
      <pc:sldChg chg="addSp delSp modSp new">
        <pc:chgData name="JOAO OTAVIO OLIVEIRA ROSARIO" userId="S::202303788967@alunos.unifavip.edu.br::98deb702-753a-4ad7-847d-42dff5e04ef3" providerId="AD" clId="Web-{537B1A30-FA8B-643A-401F-94BD92EA24C7}" dt="2024-11-11T00:23:59.655" v="1089" actId="20577"/>
        <pc:sldMkLst>
          <pc:docMk/>
          <pc:sldMk cId="2018489606" sldId="289"/>
        </pc:sldMkLst>
        <pc:spChg chg="mod">
          <ac:chgData name="JOAO OTAVIO OLIVEIRA ROSARIO" userId="S::202303788967@alunos.unifavip.edu.br::98deb702-753a-4ad7-847d-42dff5e04ef3" providerId="AD" clId="Web-{537B1A30-FA8B-643A-401F-94BD92EA24C7}" dt="2024-11-10T23:46:49.438" v="362" actId="1076"/>
          <ac:spMkLst>
            <pc:docMk/>
            <pc:sldMk cId="2018489606" sldId="289"/>
            <ac:spMk id="2" creationId="{C1588C34-E82A-9710-64D8-64CFA7F4D406}"/>
          </ac:spMkLst>
        </pc:spChg>
        <pc:spChg chg="mod">
          <ac:chgData name="JOAO OTAVIO OLIVEIRA ROSARIO" userId="S::202303788967@alunos.unifavip.edu.br::98deb702-753a-4ad7-847d-42dff5e04ef3" providerId="AD" clId="Web-{537B1A30-FA8B-643A-401F-94BD92EA24C7}" dt="2024-11-11T00:23:59.655" v="1089" actId="20577"/>
          <ac:spMkLst>
            <pc:docMk/>
            <pc:sldMk cId="2018489606" sldId="289"/>
            <ac:spMk id="3" creationId="{6D32E9D5-8704-6893-F988-C43AB44C4BEA}"/>
          </ac:spMkLst>
        </pc:spChg>
        <pc:spChg chg="del">
          <ac:chgData name="JOAO OTAVIO OLIVEIRA ROSARIO" userId="S::202303788967@alunos.unifavip.edu.br::98deb702-753a-4ad7-847d-42dff5e04ef3" providerId="AD" clId="Web-{537B1A30-FA8B-643A-401F-94BD92EA24C7}" dt="2024-11-10T23:54:33.558" v="692"/>
          <ac:spMkLst>
            <pc:docMk/>
            <pc:sldMk cId="2018489606" sldId="289"/>
            <ac:spMk id="4" creationId="{2CA2A752-4CE6-AC62-C7D1-77BACF3E96EB}"/>
          </ac:spMkLst>
        </pc:spChg>
        <pc:spChg chg="del mod">
          <ac:chgData name="JOAO OTAVIO OLIVEIRA ROSARIO" userId="S::202303788967@alunos.unifavip.edu.br::98deb702-753a-4ad7-847d-42dff5e04ef3" providerId="AD" clId="Web-{537B1A30-FA8B-643A-401F-94BD92EA24C7}" dt="2024-11-10T23:54:21.308" v="690"/>
          <ac:spMkLst>
            <pc:docMk/>
            <pc:sldMk cId="2018489606" sldId="289"/>
            <ac:spMk id="5" creationId="{F7CAFA1D-B02E-973F-4A2B-650C678D2DA1}"/>
          </ac:spMkLst>
        </pc:spChg>
        <pc:spChg chg="del">
          <ac:chgData name="JOAO OTAVIO OLIVEIRA ROSARIO" userId="S::202303788967@alunos.unifavip.edu.br::98deb702-753a-4ad7-847d-42dff5e04ef3" providerId="AD" clId="Web-{537B1A30-FA8B-643A-401F-94BD92EA24C7}" dt="2024-11-10T23:54:22.152" v="691"/>
          <ac:spMkLst>
            <pc:docMk/>
            <pc:sldMk cId="2018489606" sldId="289"/>
            <ac:spMk id="6" creationId="{9E050D4A-03C7-28D4-B06C-4A723B247B9F}"/>
          </ac:spMkLst>
        </pc:spChg>
        <pc:picChg chg="add mod">
          <ac:chgData name="JOAO OTAVIO OLIVEIRA ROSARIO" userId="S::202303788967@alunos.unifavip.edu.br::98deb702-753a-4ad7-847d-42dff5e04ef3" providerId="AD" clId="Web-{537B1A30-FA8B-643A-401F-94BD92EA24C7}" dt="2024-11-11T00:00:20.321" v="842" actId="1076"/>
          <ac:picMkLst>
            <pc:docMk/>
            <pc:sldMk cId="2018489606" sldId="289"/>
            <ac:picMk id="8" creationId="{EB8EC39F-2DF4-083E-ED35-33C2CBE95E3F}"/>
          </ac:picMkLst>
        </pc:picChg>
        <pc:picChg chg="add mod">
          <ac:chgData name="JOAO OTAVIO OLIVEIRA ROSARIO" userId="S::202303788967@alunos.unifavip.edu.br::98deb702-753a-4ad7-847d-42dff5e04ef3" providerId="AD" clId="Web-{537B1A30-FA8B-643A-401F-94BD92EA24C7}" dt="2024-11-11T00:01:04.556" v="843"/>
          <ac:picMkLst>
            <pc:docMk/>
            <pc:sldMk cId="2018489606" sldId="289"/>
            <ac:picMk id="9" creationId="{B30F25CB-014F-91F5-0608-73A14F10E632}"/>
          </ac:picMkLst>
        </pc:picChg>
        <pc:picChg chg="add mod">
          <ac:chgData name="JOAO OTAVIO OLIVEIRA ROSARIO" userId="S::202303788967@alunos.unifavip.edu.br::98deb702-753a-4ad7-847d-42dff5e04ef3" providerId="AD" clId="Web-{537B1A30-FA8B-643A-401F-94BD92EA24C7}" dt="2024-11-11T00:01:16.056" v="847" actId="1076"/>
          <ac:picMkLst>
            <pc:docMk/>
            <pc:sldMk cId="2018489606" sldId="289"/>
            <ac:picMk id="10" creationId="{0E46D770-0442-D77A-5261-E21B1C082743}"/>
          </ac:picMkLst>
        </pc:picChg>
      </pc:sldChg>
      <pc:sldChg chg="modSp new">
        <pc:chgData name="JOAO OTAVIO OLIVEIRA ROSARIO" userId="S::202303788967@alunos.unifavip.edu.br::98deb702-753a-4ad7-847d-42dff5e04ef3" providerId="AD" clId="Web-{537B1A30-FA8B-643A-401F-94BD92EA24C7}" dt="2024-11-11T00:04:12.451" v="857" actId="20577"/>
        <pc:sldMkLst>
          <pc:docMk/>
          <pc:sldMk cId="1884902892" sldId="290"/>
        </pc:sldMkLst>
        <pc:spChg chg="mod">
          <ac:chgData name="JOAO OTAVIO OLIVEIRA ROSARIO" userId="S::202303788967@alunos.unifavip.edu.br::98deb702-753a-4ad7-847d-42dff5e04ef3" providerId="AD" clId="Web-{537B1A30-FA8B-643A-401F-94BD92EA24C7}" dt="2024-11-11T00:04:12.451" v="857" actId="20577"/>
          <ac:spMkLst>
            <pc:docMk/>
            <pc:sldMk cId="1884902892" sldId="290"/>
            <ac:spMk id="2" creationId="{EDC080FA-4118-1288-9D0C-FC0F8FA21880}"/>
          </ac:spMkLst>
        </pc:spChg>
      </pc:sldChg>
      <pc:sldChg chg="modSp new">
        <pc:chgData name="JOAO OTAVIO OLIVEIRA ROSARIO" userId="S::202303788967@alunos.unifavip.edu.br::98deb702-753a-4ad7-847d-42dff5e04ef3" providerId="AD" clId="Web-{537B1A30-FA8B-643A-401F-94BD92EA24C7}" dt="2024-11-11T00:04:36.983" v="864" actId="20577"/>
        <pc:sldMkLst>
          <pc:docMk/>
          <pc:sldMk cId="2770639507" sldId="291"/>
        </pc:sldMkLst>
        <pc:spChg chg="mod">
          <ac:chgData name="JOAO OTAVIO OLIVEIRA ROSARIO" userId="S::202303788967@alunos.unifavip.edu.br::98deb702-753a-4ad7-847d-42dff5e04ef3" providerId="AD" clId="Web-{537B1A30-FA8B-643A-401F-94BD92EA24C7}" dt="2024-11-11T00:04:36.983" v="864" actId="20577"/>
          <ac:spMkLst>
            <pc:docMk/>
            <pc:sldMk cId="2770639507" sldId="291"/>
            <ac:spMk id="2" creationId="{79763945-A3B2-636F-0B8F-D4C97D07E6C2}"/>
          </ac:spMkLst>
        </pc:spChg>
      </pc:sldChg>
      <pc:sldChg chg="modSp new">
        <pc:chgData name="JOAO OTAVIO OLIVEIRA ROSARIO" userId="S::202303788967@alunos.unifavip.edu.br::98deb702-753a-4ad7-847d-42dff5e04ef3" providerId="AD" clId="Web-{537B1A30-FA8B-643A-401F-94BD92EA24C7}" dt="2024-11-11T00:12:01.117" v="872" actId="20577"/>
        <pc:sldMkLst>
          <pc:docMk/>
          <pc:sldMk cId="855523365" sldId="292"/>
        </pc:sldMkLst>
        <pc:spChg chg="mod">
          <ac:chgData name="JOAO OTAVIO OLIVEIRA ROSARIO" userId="S::202303788967@alunos.unifavip.edu.br::98deb702-753a-4ad7-847d-42dff5e04ef3" providerId="AD" clId="Web-{537B1A30-FA8B-643A-401F-94BD92EA24C7}" dt="2024-11-11T00:12:01.117" v="872" actId="20577"/>
          <ac:spMkLst>
            <pc:docMk/>
            <pc:sldMk cId="855523365" sldId="292"/>
            <ac:spMk id="2" creationId="{9FC883D6-F6DF-FF10-AC4C-1A9EE5423D1D}"/>
          </ac:spMkLst>
        </pc:spChg>
      </pc:sldChg>
      <pc:sldChg chg="modSp new">
        <pc:chgData name="JOAO OTAVIO OLIVEIRA ROSARIO" userId="S::202303788967@alunos.unifavip.edu.br::98deb702-753a-4ad7-847d-42dff5e04ef3" providerId="AD" clId="Web-{537B1A30-FA8B-643A-401F-94BD92EA24C7}" dt="2024-11-11T00:28:04.946" v="1131" actId="20577"/>
        <pc:sldMkLst>
          <pc:docMk/>
          <pc:sldMk cId="2025059655" sldId="293"/>
        </pc:sldMkLst>
        <pc:spChg chg="mod">
          <ac:chgData name="JOAO OTAVIO OLIVEIRA ROSARIO" userId="S::202303788967@alunos.unifavip.edu.br::98deb702-753a-4ad7-847d-42dff5e04ef3" providerId="AD" clId="Web-{537B1A30-FA8B-643A-401F-94BD92EA24C7}" dt="2024-11-11T00:12:52.369" v="880" actId="20577"/>
          <ac:spMkLst>
            <pc:docMk/>
            <pc:sldMk cId="2025059655" sldId="293"/>
            <ac:spMk id="2" creationId="{100AD38F-F392-D5CE-C6BC-624D0F4A038B}"/>
          </ac:spMkLst>
        </pc:spChg>
        <pc:spChg chg="mod">
          <ac:chgData name="JOAO OTAVIO OLIVEIRA ROSARIO" userId="S::202303788967@alunos.unifavip.edu.br::98deb702-753a-4ad7-847d-42dff5e04ef3" providerId="AD" clId="Web-{537B1A30-FA8B-643A-401F-94BD92EA24C7}" dt="2024-11-11T00:28:04.946" v="1131" actId="20577"/>
          <ac:spMkLst>
            <pc:docMk/>
            <pc:sldMk cId="2025059655" sldId="293"/>
            <ac:spMk id="4" creationId="{C43BAA32-2A6E-4E2E-D880-B1A01A3476E8}"/>
          </ac:spMkLst>
        </pc:spChg>
      </pc:sldChg>
      <pc:sldChg chg="modSp new">
        <pc:chgData name="JOAO OTAVIO OLIVEIRA ROSARIO" userId="S::202303788967@alunos.unifavip.edu.br::98deb702-753a-4ad7-847d-42dff5e04ef3" providerId="AD" clId="Web-{537B1A30-FA8B-643A-401F-94BD92EA24C7}" dt="2024-11-11T00:16:57.313" v="1076" actId="1076"/>
        <pc:sldMkLst>
          <pc:docMk/>
          <pc:sldMk cId="4228605159" sldId="294"/>
        </pc:sldMkLst>
        <pc:spChg chg="mod">
          <ac:chgData name="JOAO OTAVIO OLIVEIRA ROSARIO" userId="S::202303788967@alunos.unifavip.edu.br::98deb702-753a-4ad7-847d-42dff5e04ef3" providerId="AD" clId="Web-{537B1A30-FA8B-643A-401F-94BD92EA24C7}" dt="2024-11-11T00:16:57.313" v="1076" actId="1076"/>
          <ac:spMkLst>
            <pc:docMk/>
            <pc:sldMk cId="4228605159" sldId="294"/>
            <ac:spMk id="2" creationId="{8315AD49-5161-7DF1-C1D6-895FD13D3D81}"/>
          </ac:spMkLst>
        </pc:spChg>
      </pc:sldChg>
      <pc:sldChg chg="new del">
        <pc:chgData name="JOAO OTAVIO OLIVEIRA ROSARIO" userId="S::202303788967@alunos.unifavip.edu.br::98deb702-753a-4ad7-847d-42dff5e04ef3" providerId="AD" clId="Web-{537B1A30-FA8B-643A-401F-94BD92EA24C7}" dt="2024-11-11T00:16:45.922" v="1074"/>
        <pc:sldMkLst>
          <pc:docMk/>
          <pc:sldMk cId="1219662881" sldId="295"/>
        </pc:sldMkLst>
      </pc:sldChg>
      <pc:sldChg chg="new del">
        <pc:chgData name="JOAO OTAVIO OLIVEIRA ROSARIO" userId="S::202303788967@alunos.unifavip.edu.br::98deb702-753a-4ad7-847d-42dff5e04ef3" providerId="AD" clId="Web-{537B1A30-FA8B-643A-401F-94BD92EA24C7}" dt="2024-11-11T00:16:20.375" v="1062"/>
        <pc:sldMkLst>
          <pc:docMk/>
          <pc:sldMk cId="2240076896" sldId="295"/>
        </pc:sldMkLst>
      </pc:sldChg>
      <pc:sldChg chg="delSp modSp new">
        <pc:chgData name="JOAO OTAVIO OLIVEIRA ROSARIO" userId="S::202303788967@alunos.unifavip.edu.br::98deb702-753a-4ad7-847d-42dff5e04ef3" providerId="AD" clId="Web-{537B1A30-FA8B-643A-401F-94BD92EA24C7}" dt="2024-11-11T00:16:44.751" v="1073"/>
        <pc:sldMkLst>
          <pc:docMk/>
          <pc:sldMk cId="2900058805" sldId="296"/>
        </pc:sldMkLst>
        <pc:spChg chg="mod">
          <ac:chgData name="JOAO OTAVIO OLIVEIRA ROSARIO" userId="S::202303788967@alunos.unifavip.edu.br::98deb702-753a-4ad7-847d-42dff5e04ef3" providerId="AD" clId="Web-{537B1A30-FA8B-643A-401F-94BD92EA24C7}" dt="2024-11-11T00:16:42.422" v="1072" actId="1076"/>
          <ac:spMkLst>
            <pc:docMk/>
            <pc:sldMk cId="2900058805" sldId="296"/>
            <ac:spMk id="2" creationId="{416DE7B6-83DE-26CD-B086-F71DF2AFA51F}"/>
          </ac:spMkLst>
        </pc:spChg>
        <pc:spChg chg="del">
          <ac:chgData name="JOAO OTAVIO OLIVEIRA ROSARIO" userId="S::202303788967@alunos.unifavip.edu.br::98deb702-753a-4ad7-847d-42dff5e04ef3" providerId="AD" clId="Web-{537B1A30-FA8B-643A-401F-94BD92EA24C7}" dt="2024-11-11T00:16:44.751" v="1073"/>
          <ac:spMkLst>
            <pc:docMk/>
            <pc:sldMk cId="2900058805" sldId="296"/>
            <ac:spMk id="3" creationId="{FB7AA4CD-8DAE-93F0-CEF7-4FC52404D8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 err="1"/>
              <a:t>COmedouro</a:t>
            </a:r>
            <a:r>
              <a:rPr lang="en-US" dirty="0"/>
              <a:t> </a:t>
            </a:r>
            <a:r>
              <a:rPr lang="en-US" dirty="0" err="1"/>
              <a:t>automatico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3DCD3-8BEB-C3D8-FE14-2B0D2ECD1108}"/>
              </a:ext>
            </a:extLst>
          </p:cNvPr>
          <p:cNvSpPr txBox="1"/>
          <p:nvPr/>
        </p:nvSpPr>
        <p:spPr>
          <a:xfrm>
            <a:off x="7986335" y="6347012"/>
            <a:ext cx="4732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Autor: João Otavio Oliveira Rosario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83D6-F6DF-FF10-AC4C-1A9EE542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095402"/>
            <a:ext cx="2509031" cy="768970"/>
          </a:xfrm>
        </p:spPr>
        <p:txBody>
          <a:bodyPr/>
          <a:lstStyle/>
          <a:p>
            <a:r>
              <a:rPr lang="en-US" sz="1000" dirty="0">
                <a:ea typeface="+mj-lt"/>
                <a:cs typeface="+mj-lt"/>
              </a:rPr>
              <a:t>https://www.tinkercad.com/things/is6VvegRG6R-projeto-microcontroladores-10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38F-F392-D5CE-C6BC-624D0F4A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FEBB-ACC6-067D-EE58-250FD7BEC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AA32-2A6E-4E2E-D880-B1A01A3476E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lIns="91440" tIns="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objetivo</a:t>
            </a:r>
            <a:r>
              <a:rPr lang="en-US" dirty="0">
                <a:ea typeface="+mn-lt"/>
                <a:cs typeface="+mn-lt"/>
              </a:rPr>
              <a:t> auxiliar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regularem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alimentação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animais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estimação</a:t>
            </a:r>
            <a:r>
              <a:rPr lang="en-US" dirty="0">
                <a:ea typeface="+mn-lt"/>
                <a:cs typeface="+mn-lt"/>
              </a:rPr>
              <a:t> e, </a:t>
            </a:r>
            <a:r>
              <a:rPr lang="en-US" dirty="0" err="1">
                <a:ea typeface="+mn-lt"/>
                <a:cs typeface="+mn-lt"/>
              </a:rPr>
              <a:t>consequentemente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melhorar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saúde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mesmos</a:t>
            </a:r>
            <a:r>
              <a:rPr lang="en-US" dirty="0">
                <a:ea typeface="+mn-lt"/>
                <a:cs typeface="+mn-lt"/>
              </a:rPr>
              <a:t>. A </a:t>
            </a:r>
            <a:r>
              <a:rPr lang="en-US" dirty="0" err="1">
                <a:ea typeface="+mn-lt"/>
                <a:cs typeface="+mn-lt"/>
              </a:rPr>
              <a:t>aplicação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desenvolvida</a:t>
            </a:r>
            <a:r>
              <a:rPr lang="en-US" dirty="0">
                <a:ea typeface="+mn-lt"/>
                <a:cs typeface="+mn-lt"/>
              </a:rPr>
              <a:t> para ser o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simples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facilitando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replicação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qualquer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pessoa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interessada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promover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alimentação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balanceada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automatizada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animais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1E2C9-A081-97FB-EF14-B070D2BA5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at lying on its back&#10;&#10;Description automatically generated">
            <a:extLst>
              <a:ext uri="{FF2B5EF4-FFF2-40B4-BE49-F238E27FC236}">
                <a16:creationId xmlns:a16="http://schemas.microsoft.com/office/drawing/2014/main" id="{695F10B8-9B9E-8F7D-A68C-985595E4595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8476548" y="865986"/>
            <a:ext cx="2537017" cy="54864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D319-E603-ACD4-FCDB-A59E87F3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AD49-5161-7DF1-C1D6-895FD13D3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464" y="2677854"/>
            <a:ext cx="5342108" cy="759660"/>
          </a:xfrm>
        </p:spPr>
        <p:txBody>
          <a:bodyPr/>
          <a:lstStyle/>
          <a:p>
            <a:r>
              <a:rPr lang="en-US" dirty="0" err="1"/>
              <a:t>Pergunta</a:t>
            </a:r>
            <a:r>
              <a:rPr lang="en-US" dirty="0"/>
              <a:t> da plateia</a:t>
            </a:r>
          </a:p>
        </p:txBody>
      </p:sp>
    </p:spTree>
    <p:extLst>
      <p:ext uri="{BB962C8B-B14F-4D97-AF65-F5344CB8AC3E}">
        <p14:creationId xmlns:p14="http://schemas.microsoft.com/office/powerpoint/2010/main" val="422860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E7B6-83DE-26CD-B086-F71DF2AF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4494" y="1714348"/>
            <a:ext cx="6555217" cy="1524735"/>
          </a:xfrm>
        </p:spPr>
        <p:txBody>
          <a:bodyPr/>
          <a:lstStyle/>
          <a:p>
            <a:r>
              <a:rPr lang="en-US" dirty="0"/>
              <a:t>OBRIGADO PELA ATENÇÃO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BA2EC-DE3A-AA1E-C015-4F97F059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5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975622"/>
            <a:ext cx="2895600" cy="1325563"/>
          </a:xfrm>
        </p:spPr>
        <p:txBody>
          <a:bodyPr/>
          <a:lstStyle/>
          <a:p>
            <a:r>
              <a:rPr lang="en-US" dirty="0" err="1"/>
              <a:t>Cronograma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Idealização</a:t>
            </a:r>
            <a:r>
              <a:rPr lang="en-US" dirty="0"/>
              <a:t> </a:t>
            </a:r>
          </a:p>
          <a:p>
            <a:r>
              <a:rPr lang="en-US" dirty="0" err="1"/>
              <a:t>Apresentção</a:t>
            </a:r>
            <a:endParaRPr lang="en-US" dirty="0"/>
          </a:p>
          <a:p>
            <a:r>
              <a:rPr lang="en-US" dirty="0" err="1"/>
              <a:t>Usos</a:t>
            </a:r>
            <a:endParaRPr lang="en-US" dirty="0"/>
          </a:p>
          <a:p>
            <a:r>
              <a:rPr lang="en-US" dirty="0" err="1"/>
              <a:t>Conclusão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Idealização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A18F-68AF-B961-F231-1B77F516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Idealização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DFF8-C0EE-8158-E147-5130CE5F6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Como tudo começou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1137-660C-B257-DD4F-9673841E9D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ideia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surgiu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minha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necessidade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controlar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cronograma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alimentar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minha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estimação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vinha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apresentando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ganho</a:t>
            </a:r>
            <a:r>
              <a:rPr lang="en-US" dirty="0">
                <a:ea typeface="+mn-lt"/>
                <a:cs typeface="+mn-lt"/>
              </a:rPr>
              <a:t> de peso </a:t>
            </a:r>
            <a:r>
              <a:rPr lang="en-US" dirty="0" err="1">
                <a:ea typeface="+mn-lt"/>
                <a:cs typeface="+mn-lt"/>
              </a:rPr>
              <a:t>devido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falta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atenção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oferecida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vezes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alimentava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longo</a:t>
            </a:r>
            <a:r>
              <a:rPr lang="en-US" dirty="0">
                <a:ea typeface="+mn-lt"/>
                <a:cs typeface="+mn-lt"/>
              </a:rPr>
              <a:t> do dia. O </a:t>
            </a:r>
            <a:r>
              <a:rPr lang="en-US" dirty="0" err="1">
                <a:ea typeface="+mn-lt"/>
                <a:cs typeface="+mn-lt"/>
              </a:rPr>
              <a:t>comedouro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automática</a:t>
            </a:r>
            <a:r>
              <a:rPr lang="en-US" dirty="0">
                <a:ea typeface="+mn-lt"/>
                <a:cs typeface="+mn-lt"/>
              </a:rPr>
              <a:t> visa </a:t>
            </a:r>
            <a:r>
              <a:rPr lang="en-US" dirty="0" err="1">
                <a:ea typeface="+mn-lt"/>
                <a:cs typeface="+mn-lt"/>
              </a:rPr>
              <a:t>promover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alimentação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controlada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permitindo</a:t>
            </a:r>
            <a:r>
              <a:rPr lang="en-US" dirty="0">
                <a:ea typeface="+mn-lt"/>
                <a:cs typeface="+mn-lt"/>
              </a:rPr>
              <a:t> que o animal </a:t>
            </a:r>
            <a:r>
              <a:rPr lang="en-US" dirty="0" err="1">
                <a:ea typeface="+mn-lt"/>
                <a:cs typeface="+mn-lt"/>
              </a:rPr>
              <a:t>consuma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correta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ração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intervalos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regulares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controlados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8" name="Content Placeholder 7" descr="A cat lying on a bed&#10;&#10;Description automatically generated">
            <a:extLst>
              <a:ext uri="{FF2B5EF4-FFF2-40B4-BE49-F238E27FC236}">
                <a16:creationId xmlns:a16="http://schemas.microsoft.com/office/drawing/2014/main" id="{6E7E8EBD-6B58-AC85-B1E2-88D9539DA07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094228" y="2705939"/>
            <a:ext cx="4806462" cy="319835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8341-DBCF-267A-049F-2B8E7FCC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9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588-405C-639B-8861-12714739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905711" cy="3314602"/>
          </a:xfrm>
        </p:spPr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do </a:t>
            </a:r>
            <a:r>
              <a:rPr lang="en-US" dirty="0" err="1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8209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931" y="-896424"/>
            <a:ext cx="8420100" cy="1780860"/>
          </a:xfrm>
        </p:spPr>
        <p:txBody>
          <a:bodyPr/>
          <a:lstStyle/>
          <a:p>
            <a:r>
              <a:rPr lang="en-US" err="1"/>
              <a:t>Circuito</a:t>
            </a:r>
            <a:r>
              <a:rPr lang="en-US"/>
              <a:t>                       Vista esquematica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Content Placeholder 12" descr="A circuit board with wires and a screen&#10;&#10;Description automatically generated">
            <a:extLst>
              <a:ext uri="{FF2B5EF4-FFF2-40B4-BE49-F238E27FC236}">
                <a16:creationId xmlns:a16="http://schemas.microsoft.com/office/drawing/2014/main" id="{F23FCC8C-2F86-0617-F837-B75C1035755E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1906359" y="961459"/>
            <a:ext cx="5353538" cy="3447689"/>
          </a:xfrm>
        </p:spPr>
      </p:pic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9E0024E-C6C5-71A4-035B-82938736D94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7256672" y="964941"/>
            <a:ext cx="4475320" cy="34504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D487EF-B093-10ED-A69D-64E8F949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1" y="3940255"/>
            <a:ext cx="3924300" cy="4644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000"/>
              <a:t>Componentes:</a:t>
            </a:r>
          </a:p>
          <a:p>
            <a:pPr marL="285750" indent="-285750">
              <a:buFont typeface="Arial"/>
              <a:buChar char="•"/>
            </a:pPr>
            <a:r>
              <a:rPr lang="en-US" sz="1000">
                <a:ea typeface="+mj-lt"/>
                <a:cs typeface="+mj-lt"/>
              </a:rPr>
              <a:t>Placa Arduino Uno</a:t>
            </a:r>
            <a:endParaRPr lang="en-US" sz="1000"/>
          </a:p>
          <a:p>
            <a:pPr marL="285750" indent="-285750">
              <a:buFont typeface="Arial"/>
              <a:buChar char="•"/>
            </a:pPr>
            <a:r>
              <a:rPr lang="en-US" sz="1000">
                <a:ea typeface="+mj-lt"/>
                <a:cs typeface="+mj-lt"/>
              </a:rPr>
              <a:t>Servo Motor </a:t>
            </a:r>
            <a:endParaRPr lang="en-US" sz="1000"/>
          </a:p>
          <a:p>
            <a:pPr marL="285750" indent="-285750">
              <a:buFont typeface="Arial"/>
              <a:buChar char="•"/>
            </a:pPr>
            <a:r>
              <a:rPr lang="en-US" sz="1000">
                <a:ea typeface="+mj-lt"/>
                <a:cs typeface="+mj-lt"/>
              </a:rPr>
              <a:t>Display LCD 16x2 </a:t>
            </a:r>
            <a:endParaRPr lang="en-US" sz="1000"/>
          </a:p>
          <a:p>
            <a:pPr marL="285750" indent="-285750">
              <a:buFont typeface="Arial"/>
              <a:buChar char="•"/>
            </a:pPr>
            <a:r>
              <a:rPr lang="en-US" sz="1000">
                <a:ea typeface="+mj-lt"/>
                <a:cs typeface="+mj-lt"/>
              </a:rPr>
              <a:t>Botão </a:t>
            </a:r>
          </a:p>
          <a:p>
            <a:pPr marL="285750" indent="-285750">
              <a:buFont typeface="Arial"/>
              <a:buChar char="•"/>
            </a:pPr>
            <a:r>
              <a:rPr lang="en-US" sz="1000">
                <a:ea typeface="+mj-lt"/>
                <a:cs typeface="+mj-lt"/>
              </a:rPr>
              <a:t>Resistores </a:t>
            </a:r>
          </a:p>
          <a:p>
            <a:pPr marL="285750" indent="-285750">
              <a:buFont typeface="Arial"/>
              <a:buChar char="•"/>
            </a:pPr>
            <a:r>
              <a:rPr lang="en-US" sz="1000"/>
              <a:t>Potenciometro</a:t>
            </a:r>
          </a:p>
          <a:p>
            <a:pPr marL="285750" indent="-285750">
              <a:buFont typeface="Arial"/>
              <a:buChar char="•"/>
            </a:pPr>
            <a:r>
              <a:rPr lang="en-US" sz="1000"/>
              <a:t>Piezo</a:t>
            </a:r>
          </a:p>
          <a:p>
            <a:pPr marL="285750" indent="-285750">
              <a:buFont typeface="Arial"/>
              <a:buChar char="•"/>
            </a:pPr>
            <a:r>
              <a:rPr lang="en-US" sz="1000"/>
              <a:t>Led verde</a:t>
            </a:r>
          </a:p>
          <a:p>
            <a:pPr marL="285750" indent="-285750">
              <a:buFont typeface="Arial"/>
              <a:buChar char="•"/>
            </a:pP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8C34-E82A-9710-64D8-64CFA7F4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771" y="-390263"/>
            <a:ext cx="8420100" cy="1780860"/>
          </a:xfrm>
        </p:spPr>
        <p:txBody>
          <a:bodyPr/>
          <a:lstStyle/>
          <a:p>
            <a:r>
              <a:rPr lang="en-US"/>
              <a:t>Como funciona?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E9D5-8704-6893-F988-C43AB44C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9982" y="1389796"/>
            <a:ext cx="9885828" cy="3252522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O funcionamento do sistema de alimentação automática é simples e baseado em ciclos. O motor servo é conectado a uma tampa de um recipiente e, em intervalos de tempo fixos, abre o recipiente contendo a ração. Após um período preestabelecido, o motor servo fecha a tampa novamente. Durante o processo de abertura, o buzzer emite um som para </a:t>
            </a:r>
            <a:r>
              <a:rPr lang="en-US" b="0" err="1">
                <a:ea typeface="+mj-lt"/>
                <a:cs typeface="+mj-lt"/>
              </a:rPr>
              <a:t>alertar</a:t>
            </a:r>
            <a:r>
              <a:rPr lang="en-US" b="0">
                <a:ea typeface="+mj-lt"/>
                <a:cs typeface="+mj-lt"/>
              </a:rPr>
              <a:t> o animal, e o Led acende para indicar o funcionamento do dispositivo. Após o término do processo, o ciclo se reinicia automaticamente.</a:t>
            </a:r>
          </a:p>
          <a:p>
            <a:r>
              <a:rPr lang="en-US" b="0">
                <a:ea typeface="+mj-lt"/>
                <a:cs typeface="+mj-lt"/>
              </a:rPr>
              <a:t>Além disso, o estado do dispositivo, juntamente com o tempo restante até o próximo período de alimentação, é exibido no display LCD integrado à aplicação.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A3329-7B3F-F245-0BF1-9638F07E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small blue device with a white plastic propeller&#10;&#10;Description automatically generated">
            <a:extLst>
              <a:ext uri="{FF2B5EF4-FFF2-40B4-BE49-F238E27FC236}">
                <a16:creationId xmlns:a16="http://schemas.microsoft.com/office/drawing/2014/main" id="{EB8EC39F-2DF4-083E-ED35-33C2CBE9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3729317"/>
            <a:ext cx="3747248" cy="28149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30F25CB-014F-91F5-0608-73A14F10E63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Picture 9" descr="A small rectangular electronic device&#10;&#10;Description automatically generated">
            <a:extLst>
              <a:ext uri="{FF2B5EF4-FFF2-40B4-BE49-F238E27FC236}">
                <a16:creationId xmlns:a16="http://schemas.microsoft.com/office/drawing/2014/main" id="{0E46D770-0442-D77A-5261-E21B1C082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670" y="3908611"/>
            <a:ext cx="2832848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80FA-4118-1288-9D0C-FC0F8FA21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usos</a:t>
            </a:r>
          </a:p>
        </p:txBody>
      </p:sp>
    </p:spTree>
    <p:extLst>
      <p:ext uri="{BB962C8B-B14F-4D97-AF65-F5344CB8AC3E}">
        <p14:creationId xmlns:p14="http://schemas.microsoft.com/office/powerpoint/2010/main" val="188490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3945-A3B2-636F-0B8F-D4C97D07E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Demostração</a:t>
            </a:r>
          </a:p>
        </p:txBody>
      </p:sp>
    </p:spTree>
    <p:extLst>
      <p:ext uri="{BB962C8B-B14F-4D97-AF65-F5344CB8AC3E}">
        <p14:creationId xmlns:p14="http://schemas.microsoft.com/office/powerpoint/2010/main" val="2770639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442</Words>
  <Application>Microsoft Office PowerPoint</Application>
  <PresentationFormat>Widescreen</PresentationFormat>
  <Paragraphs>137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COmedouro automatico </vt:lpstr>
      <vt:lpstr>Cronograma</vt:lpstr>
      <vt:lpstr>Idealização</vt:lpstr>
      <vt:lpstr>Idealização</vt:lpstr>
      <vt:lpstr>Visão do projeto</vt:lpstr>
      <vt:lpstr>Circuito                       Vista esquematica</vt:lpstr>
      <vt:lpstr>Como funciona?</vt:lpstr>
      <vt:lpstr>usos</vt:lpstr>
      <vt:lpstr>Demostração</vt:lpstr>
      <vt:lpstr>https://www.tinkercad.com/things/is6VvegRG6R-projeto-microcontroladores-10</vt:lpstr>
      <vt:lpstr>Conclusão</vt:lpstr>
      <vt:lpstr>Pergunta da plateia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revision>247</cp:revision>
  <dcterms:created xsi:type="dcterms:W3CDTF">2024-02-14T19:04:18Z</dcterms:created>
  <dcterms:modified xsi:type="dcterms:W3CDTF">2024-11-11T14:36:07Z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