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12"/>
  </p:notesMasterIdLst>
  <p:sldIdLst>
    <p:sldId id="256" r:id="rId5"/>
    <p:sldId id="1448944842" r:id="rId6"/>
    <p:sldId id="1448944847" r:id="rId7"/>
    <p:sldId id="1448944848" r:id="rId8"/>
    <p:sldId id="1448944849" r:id="rId9"/>
    <p:sldId id="1448944850" r:id="rId10"/>
    <p:sldId id="259" r:id="rId11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8005B"/>
    <a:srgbClr val="FF2A00"/>
    <a:srgbClr val="B4FC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154" y="5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809608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B72BE2E5-C53B-4115-9A54-D8BA6D9E1998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92FBB75D-85BB-43BF-A75C-9700D9C7213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93532" y="2932934"/>
            <a:ext cx="3750468" cy="2248816"/>
          </a:xfrm>
          <a:prstGeom prst="rect">
            <a:avLst/>
          </a:prstGeom>
        </p:spPr>
      </p:pic>
      <p:pic>
        <p:nvPicPr>
          <p:cNvPr id="8" name="Gráfico 7">
            <a:extLst>
              <a:ext uri="{FF2B5EF4-FFF2-40B4-BE49-F238E27FC236}">
                <a16:creationId xmlns:a16="http://schemas.microsoft.com/office/drawing/2014/main" id="{2AD26EA1-9748-44E3-B232-07330DFDB22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5303" y="525796"/>
            <a:ext cx="3792000" cy="1800000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/>
          </p:nvPr>
        </p:nvSpPr>
        <p:spPr>
          <a:xfrm>
            <a:off x="1424762" y="3599015"/>
            <a:ext cx="5486401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dirty="0" err="1"/>
              <a:t>Texto</a:t>
            </a:r>
            <a:r>
              <a:rPr dirty="0"/>
              <a:t> do </a:t>
            </a:r>
            <a:r>
              <a:rPr dirty="0" err="1"/>
              <a:t>Título</a:t>
            </a:r>
            <a:endParaRPr dirty="0"/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424762" y="377427"/>
            <a:ext cx="5486401" cy="30861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/>
          </p:nvPr>
        </p:nvSpPr>
        <p:spPr>
          <a:xfrm>
            <a:off x="1424762" y="4159556"/>
            <a:ext cx="5486401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2F2456B8-1030-4813-B77D-CFBEB0573812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107B511C-2EB3-40D0-BCAC-2B9DB5137B0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/>
          </p:nvPr>
        </p:nvSpPr>
        <p:spPr>
          <a:xfrm>
            <a:off x="392388" y="205978"/>
            <a:ext cx="7551149" cy="857251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392388" y="1200150"/>
            <a:ext cx="7551149" cy="3394473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Um</a:t>
            </a:r>
          </a:p>
          <a:p>
            <a:pPr lvl="1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Dois</a:t>
            </a:r>
            <a:endParaRPr dirty="0"/>
          </a:p>
          <a:p>
            <a:pPr lvl="2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Três</a:t>
            </a:r>
            <a:endParaRPr dirty="0"/>
          </a:p>
          <a:p>
            <a:pPr lvl="3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Quatro</a:t>
            </a:r>
          </a:p>
          <a:p>
            <a:pPr lvl="4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Cinco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56EBB230-F7F9-40F8-A09E-9AB050F119BB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F0E84E17-BDC1-41DD-97A2-C32AFF1C414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/>
          </p:nvPr>
        </p:nvSpPr>
        <p:spPr>
          <a:xfrm>
            <a:off x="6082331" y="377426"/>
            <a:ext cx="1797645" cy="4388645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Texto</a:t>
            </a:r>
            <a:r>
              <a:rPr dirty="0"/>
              <a:t> do </a:t>
            </a:r>
            <a:r>
              <a:rPr dirty="0" err="1"/>
              <a:t>Título</a:t>
            </a:r>
            <a:endParaRPr dirty="0"/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392388" y="377426"/>
            <a:ext cx="5517594" cy="4388645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Um</a:t>
            </a:r>
          </a:p>
          <a:p>
            <a:pPr lvl="1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Dois</a:t>
            </a:r>
            <a:endParaRPr dirty="0"/>
          </a:p>
          <a:p>
            <a:pPr lvl="2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Três</a:t>
            </a:r>
            <a:endParaRPr dirty="0"/>
          </a:p>
          <a:p>
            <a:pPr lvl="3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Quatro</a:t>
            </a:r>
          </a:p>
          <a:p>
            <a:pPr lvl="4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Cinco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0440BD70-AE55-46A6-B9E1-7E6B4A3E2597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C3AB3B02-E76C-4FAB-AD1B-354C5F1CDE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>
            <a:extLst>
              <a:ext uri="{FF2B5EF4-FFF2-40B4-BE49-F238E27FC236}">
                <a16:creationId xmlns:a16="http://schemas.microsoft.com/office/drawing/2014/main" id="{1697169F-C56B-4189-A307-A2853A306BC5}"/>
              </a:ext>
            </a:extLst>
          </p:cNvPr>
          <p:cNvSpPr/>
          <p:nvPr userDrawn="1"/>
        </p:nvSpPr>
        <p:spPr>
          <a:xfrm>
            <a:off x="0" y="-38250"/>
            <a:ext cx="9144000" cy="5220000"/>
          </a:xfrm>
          <a:prstGeom prst="rect">
            <a:avLst/>
          </a:prstGeom>
          <a:solidFill>
            <a:srgbClr val="002C2C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pic>
        <p:nvPicPr>
          <p:cNvPr id="10" name="Gráfico 9">
            <a:extLst>
              <a:ext uri="{FF2B5EF4-FFF2-40B4-BE49-F238E27FC236}">
                <a16:creationId xmlns:a16="http://schemas.microsoft.com/office/drawing/2014/main" id="{C0A207C0-B955-4401-AF12-CF53242709A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2" y="-144575"/>
            <a:ext cx="4657059" cy="2792417"/>
          </a:xfrm>
          <a:prstGeom prst="rect">
            <a:avLst/>
          </a:prstGeom>
        </p:spPr>
      </p:pic>
      <p:pic>
        <p:nvPicPr>
          <p:cNvPr id="7" name="Gráfico 6">
            <a:extLst>
              <a:ext uri="{FF2B5EF4-FFF2-40B4-BE49-F238E27FC236}">
                <a16:creationId xmlns:a16="http://schemas.microsoft.com/office/drawing/2014/main" id="{45798619-212D-4D1E-81CE-D5B296300E8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11307" y="4216938"/>
            <a:ext cx="1896000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863095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8">
            <a:extLst>
              <a:ext uri="{FF2B5EF4-FFF2-40B4-BE49-F238E27FC236}">
                <a16:creationId xmlns:a16="http://schemas.microsoft.com/office/drawing/2014/main" id="{BD69EDC2-B707-4557-B0E8-CC7659A79FAE}"/>
              </a:ext>
            </a:extLst>
          </p:cNvPr>
          <p:cNvSpPr/>
          <p:nvPr userDrawn="1"/>
        </p:nvSpPr>
        <p:spPr>
          <a:xfrm>
            <a:off x="0" y="-56250"/>
            <a:ext cx="9144000" cy="52560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F1D5B860-F608-404D-A6E3-55CFD790873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76000" y="1671750"/>
            <a:ext cx="3792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25872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/>
          </p:nvPr>
        </p:nvSpPr>
        <p:spPr>
          <a:xfrm>
            <a:off x="392388" y="1597822"/>
            <a:ext cx="7551149" cy="1102520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Texto</a:t>
            </a:r>
            <a:r>
              <a:rPr dirty="0"/>
              <a:t> do </a:t>
            </a:r>
            <a:r>
              <a:rPr dirty="0" err="1"/>
              <a:t>Título</a:t>
            </a:r>
            <a:endParaRPr dirty="0"/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/>
          </p:nvPr>
        </p:nvSpPr>
        <p:spPr>
          <a:xfrm>
            <a:off x="1058665" y="2914650"/>
            <a:ext cx="6218594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Um</a:t>
            </a:r>
          </a:p>
          <a:p>
            <a:pPr lvl="1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Dois</a:t>
            </a:r>
            <a:endParaRPr dirty="0"/>
          </a:p>
          <a:p>
            <a:pPr lvl="2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Três</a:t>
            </a:r>
            <a:endParaRPr dirty="0"/>
          </a:p>
          <a:p>
            <a:pPr lvl="3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Quatro</a:t>
            </a:r>
          </a:p>
          <a:p>
            <a:pPr lvl="4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Cinco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382CD95A-A8A7-4A28-A57B-5AFF58CAE495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D12BF48C-4100-432C-A72C-2CA72BFD98D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339174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/>
          </p:nvPr>
        </p:nvSpPr>
        <p:spPr>
          <a:xfrm>
            <a:off x="392388" y="3305176"/>
            <a:ext cx="7551149" cy="1021557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/>
          </p:nvPr>
        </p:nvSpPr>
        <p:spPr>
          <a:xfrm>
            <a:off x="392388" y="2180034"/>
            <a:ext cx="7551149" cy="1125141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Um</a:t>
            </a:r>
          </a:p>
          <a:p>
            <a:pPr lvl="1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Dois</a:t>
            </a:r>
            <a:endParaRPr dirty="0"/>
          </a:p>
          <a:p>
            <a:pPr lvl="2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Três</a:t>
            </a:r>
            <a:endParaRPr dirty="0"/>
          </a:p>
          <a:p>
            <a:pPr lvl="3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Quatro</a:t>
            </a:r>
          </a:p>
          <a:p>
            <a:pPr lvl="4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Cinco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579B2584-D82A-434C-907E-5AD4708B4A5F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0BA4A514-A3EF-435D-BF62-1B393584864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/>
          </p:nvPr>
        </p:nvSpPr>
        <p:spPr>
          <a:xfrm>
            <a:off x="392388" y="377427"/>
            <a:ext cx="7551149" cy="857251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Texto</a:t>
            </a:r>
            <a:r>
              <a:rPr dirty="0"/>
              <a:t> do </a:t>
            </a:r>
            <a:r>
              <a:rPr dirty="0" err="1"/>
              <a:t>Título</a:t>
            </a:r>
            <a:endParaRPr dirty="0"/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/>
          </p:nvPr>
        </p:nvSpPr>
        <p:spPr>
          <a:xfrm>
            <a:off x="457200" y="1371599"/>
            <a:ext cx="3718112" cy="339447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Um</a:t>
            </a:r>
          </a:p>
          <a:p>
            <a:pPr lvl="1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Dois</a:t>
            </a:r>
            <a:endParaRPr dirty="0"/>
          </a:p>
          <a:p>
            <a:pPr lvl="2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Três</a:t>
            </a:r>
            <a:endParaRPr dirty="0"/>
          </a:p>
          <a:p>
            <a:pPr lvl="3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Quatro</a:t>
            </a:r>
          </a:p>
          <a:p>
            <a:pPr lvl="4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Cinco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98A7463F-7713-42EA-8A15-BDA2961FCD24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07CC0238-F9AC-4816-B8CD-E40135A6342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305743" y="1371599"/>
            <a:ext cx="3637794" cy="47982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sz="2400" b="1"/>
            </a:pPr>
            <a:endParaRPr dirty="0"/>
          </a:p>
        </p:txBody>
      </p:sp>
      <p:sp>
        <p:nvSpPr>
          <p:cNvPr id="13" name="Texto do Título">
            <a:extLst>
              <a:ext uri="{FF2B5EF4-FFF2-40B4-BE49-F238E27FC236}">
                <a16:creationId xmlns:a16="http://schemas.microsoft.com/office/drawing/2014/main" id="{71A1DC59-F919-49D7-93AC-7F97FA44812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2388" y="377427"/>
            <a:ext cx="7551149" cy="857251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Texto</a:t>
            </a:r>
            <a:r>
              <a:rPr dirty="0"/>
              <a:t> do </a:t>
            </a:r>
            <a:r>
              <a:rPr dirty="0" err="1"/>
              <a:t>Título</a:t>
            </a:r>
            <a:endParaRPr dirty="0"/>
          </a:p>
        </p:txBody>
      </p:sp>
      <p:sp>
        <p:nvSpPr>
          <p:cNvPr id="14" name="Nível de Corpo Um…">
            <a:extLst>
              <a:ext uri="{FF2B5EF4-FFF2-40B4-BE49-F238E27FC236}">
                <a16:creationId xmlns:a16="http://schemas.microsoft.com/office/drawing/2014/main" id="{DAE5C6F0-0EB8-4E38-B508-92B4D1C0536A}"/>
              </a:ext>
            </a:extLst>
          </p:cNvPr>
          <p:cNvSpPr txBox="1">
            <a:spLocks noGrp="1"/>
          </p:cNvSpPr>
          <p:nvPr>
            <p:ph type="body" sz="half" idx="1"/>
          </p:nvPr>
        </p:nvSpPr>
        <p:spPr>
          <a:xfrm>
            <a:off x="457200" y="1371599"/>
            <a:ext cx="3718112" cy="339447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Um</a:t>
            </a:r>
          </a:p>
          <a:p>
            <a:pPr lvl="1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Dois</a:t>
            </a:r>
            <a:endParaRPr dirty="0"/>
          </a:p>
          <a:p>
            <a:pPr lvl="2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Três</a:t>
            </a:r>
            <a:endParaRPr dirty="0"/>
          </a:p>
          <a:p>
            <a:pPr lvl="3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Quatro</a:t>
            </a:r>
          </a:p>
          <a:p>
            <a:pPr lvl="4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Cinco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DB1D7A5D-A48A-4407-AC8A-A2B933367683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CE9DF7DC-3AC6-4ACF-B842-7129C431460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478FD593-B78A-44C8-9101-48A080424BD4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00C5646E-5BBA-42C0-BB13-DF961E3AF32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o Título"/>
          <p:cNvSpPr txBox="1">
            <a:spLocks noGrp="1"/>
          </p:cNvSpPr>
          <p:nvPr>
            <p:ph type="title"/>
          </p:nvPr>
        </p:nvSpPr>
        <p:spPr>
          <a:xfrm>
            <a:off x="392388" y="379912"/>
            <a:ext cx="3008315" cy="871539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dirty="0" err="1"/>
              <a:t>Texto</a:t>
            </a:r>
            <a:r>
              <a:rPr dirty="0"/>
              <a:t> do </a:t>
            </a:r>
            <a:r>
              <a:rPr dirty="0" err="1"/>
              <a:t>Título</a:t>
            </a:r>
            <a:endParaRPr dirty="0"/>
          </a:p>
        </p:txBody>
      </p:sp>
      <p:sp>
        <p:nvSpPr>
          <p:cNvPr id="7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3575050" y="379915"/>
            <a:ext cx="4368487" cy="4389836"/>
          </a:xfrm>
          <a:prstGeom prst="rect">
            <a:avLst/>
          </a:prstGeom>
        </p:spPr>
        <p:txBody>
          <a:bodyPr/>
          <a:lstStyle/>
          <a:p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Um</a:t>
            </a:r>
          </a:p>
          <a:p>
            <a:pPr lvl="1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Dois</a:t>
            </a:r>
            <a:endParaRPr dirty="0"/>
          </a:p>
          <a:p>
            <a:pPr lvl="2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Três</a:t>
            </a:r>
            <a:endParaRPr dirty="0"/>
          </a:p>
          <a:p>
            <a:pPr lvl="3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Quatro</a:t>
            </a:r>
          </a:p>
          <a:p>
            <a:pPr lvl="4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Cinco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392388" y="1251454"/>
            <a:ext cx="3008315" cy="3518297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  <a:endParaRPr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8F88ECC2-470E-4E41-8255-6900EE08FF82}"/>
              </a:ext>
            </a:extLst>
          </p:cNvPr>
          <p:cNvSpPr/>
          <p:nvPr userDrawn="1"/>
        </p:nvSpPr>
        <p:spPr>
          <a:xfrm>
            <a:off x="8335925" y="0"/>
            <a:ext cx="808075" cy="5143500"/>
          </a:xfrm>
          <a:prstGeom prst="rect">
            <a:avLst/>
          </a:prstGeom>
          <a:solidFill>
            <a:srgbClr val="88005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007629A3-E5F3-4232-AC3E-7E773C88E96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962" y="4697638"/>
            <a:ext cx="720000" cy="34177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377427"/>
            <a:ext cx="8229600" cy="857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rPr dirty="0" err="1"/>
              <a:t>Texto</a:t>
            </a:r>
            <a:r>
              <a:rPr dirty="0"/>
              <a:t> do </a:t>
            </a:r>
            <a:r>
              <a:rPr dirty="0" err="1"/>
              <a:t>Título</a:t>
            </a:r>
            <a:endParaRPr dirty="0"/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371599"/>
            <a:ext cx="8229600" cy="33944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Um</a:t>
            </a:r>
          </a:p>
          <a:p>
            <a:pPr lvl="1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Dois</a:t>
            </a:r>
            <a:endParaRPr dirty="0"/>
          </a:p>
          <a:p>
            <a:pPr lvl="2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</a:t>
            </a:r>
            <a:r>
              <a:rPr dirty="0" err="1"/>
              <a:t>Três</a:t>
            </a:r>
            <a:endParaRPr dirty="0"/>
          </a:p>
          <a:p>
            <a:pPr lvl="3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Quatro</a:t>
            </a:r>
          </a:p>
          <a:p>
            <a:pPr lvl="4"/>
            <a:r>
              <a:rPr dirty="0" err="1"/>
              <a:t>Nível</a:t>
            </a:r>
            <a:r>
              <a:rPr dirty="0"/>
              <a:t> de </a:t>
            </a:r>
            <a:r>
              <a:rPr dirty="0" err="1"/>
              <a:t>Corpo</a:t>
            </a:r>
            <a:r>
              <a:rPr dirty="0"/>
              <a:t> Cinco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2" r:id="rId3"/>
    <p:sldLayoutId id="2147483660" r:id="rId4"/>
    <p:sldLayoutId id="2147483651" r:id="rId5"/>
    <p:sldLayoutId id="2147483652" r:id="rId6"/>
    <p:sldLayoutId id="2147483653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771" marR="0" indent="-326571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EBCB13E4-4A11-48C5-A5A3-7FAB1396ADAB}"/>
              </a:ext>
            </a:extLst>
          </p:cNvPr>
          <p:cNvSpPr txBox="1">
            <a:spLocks/>
          </p:cNvSpPr>
          <p:nvPr/>
        </p:nvSpPr>
        <p:spPr>
          <a:xfrm>
            <a:off x="442913" y="2559082"/>
            <a:ext cx="5819664" cy="7223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 fontScale="62500" lnSpcReduction="20000"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l" defTabSz="265175" hangingPunct="1">
              <a:defRPr sz="2262">
                <a:solidFill>
                  <a:srgbClr val="FFFFFF"/>
                </a:solidFill>
              </a:defRPr>
            </a:pPr>
            <a:r>
              <a:rPr lang="pt-BR" sz="4000" b="1" dirty="0">
                <a:solidFill>
                  <a:schemeClr val="bg1"/>
                </a:solidFill>
              </a:rPr>
              <a:t>1º Seminário de Microcontroladores - 2025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974EFB-1823-854F-EADA-689E053E3A06}"/>
              </a:ext>
            </a:extLst>
          </p:cNvPr>
          <p:cNvSpPr txBox="1">
            <a:spLocks/>
          </p:cNvSpPr>
          <p:nvPr/>
        </p:nvSpPr>
        <p:spPr>
          <a:xfrm>
            <a:off x="435819" y="3508916"/>
            <a:ext cx="7729985" cy="7223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 fontScale="77500" lnSpcReduction="20000"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l" defTabSz="265175" hangingPunct="1">
              <a:defRPr sz="2262">
                <a:solidFill>
                  <a:srgbClr val="FFFFFF"/>
                </a:solidFill>
              </a:defRPr>
            </a:pPr>
            <a:r>
              <a:rPr lang="pt-BR" sz="3200" b="1" dirty="0">
                <a:solidFill>
                  <a:schemeClr val="bg1"/>
                </a:solidFill>
              </a:rPr>
              <a:t>Palestrante(s): Mário Eduardo, João Pedro,  Fagner Amado, Carlos Fagundes, </a:t>
            </a:r>
            <a:r>
              <a:rPr lang="pt-BR" sz="3200" b="1" dirty="0" err="1">
                <a:solidFill>
                  <a:schemeClr val="bg1"/>
                </a:solidFill>
              </a:rPr>
              <a:t>Luis</a:t>
            </a:r>
            <a:r>
              <a:rPr lang="pt-BR" sz="3200" b="1" dirty="0">
                <a:solidFill>
                  <a:schemeClr val="bg1"/>
                </a:solidFill>
              </a:rPr>
              <a:t> Felipe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4" name="Picture 6" descr="ícone premio, com, uma, estrela Livre de Hawcons Sports Stroke">
            <a:extLst>
              <a:ext uri="{FF2B5EF4-FFF2-40B4-BE49-F238E27FC236}">
                <a16:creationId xmlns:a16="http://schemas.microsoft.com/office/drawing/2014/main" id="{0DCBB5F1-1BA0-4EF0-8CDD-85ACE3E2E0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1286" y="66748"/>
            <a:ext cx="561685" cy="561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ícone premio, com, uma, estrela Livre de Hawcons Sports Stroke">
            <a:extLst>
              <a:ext uri="{FF2B5EF4-FFF2-40B4-BE49-F238E27FC236}">
                <a16:creationId xmlns:a16="http://schemas.microsoft.com/office/drawing/2014/main" id="{6DEC8EFF-F062-4886-BF7B-9D3559543E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8487" y="59153"/>
            <a:ext cx="561684" cy="561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5CE899B-90E9-4B56-BBFE-5406760AA2A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9464" t="43957" r="33812" b="1"/>
          <a:stretch/>
        </p:blipFill>
        <p:spPr>
          <a:xfrm>
            <a:off x="7447962" y="1495940"/>
            <a:ext cx="849810" cy="452797"/>
          </a:xfrm>
          <a:prstGeom prst="rect">
            <a:avLst/>
          </a:prstGeom>
        </p:spPr>
      </p:pic>
      <p:pic>
        <p:nvPicPr>
          <p:cNvPr id="12" name="Gráfico 11" descr="Pódio estrutura de tópicos">
            <a:extLst>
              <a:ext uri="{FF2B5EF4-FFF2-40B4-BE49-F238E27FC236}">
                <a16:creationId xmlns:a16="http://schemas.microsoft.com/office/drawing/2014/main" id="{AA22EE61-D162-4749-B007-EFE949E00E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37195" y="628432"/>
            <a:ext cx="699300" cy="699300"/>
          </a:xfrm>
          <a:prstGeom prst="rect">
            <a:avLst/>
          </a:prstGeom>
        </p:spPr>
      </p:pic>
      <p:sp>
        <p:nvSpPr>
          <p:cNvPr id="13" name="TextBox 1">
            <a:extLst>
              <a:ext uri="{FF2B5EF4-FFF2-40B4-BE49-F238E27FC236}">
                <a16:creationId xmlns:a16="http://schemas.microsoft.com/office/drawing/2014/main" id="{5905B5EA-6B88-4832-A971-1787EC3B3F0B}"/>
              </a:ext>
            </a:extLst>
          </p:cNvPr>
          <p:cNvSpPr txBox="1"/>
          <p:nvPr/>
        </p:nvSpPr>
        <p:spPr>
          <a:xfrm>
            <a:off x="7206423" y="1189232"/>
            <a:ext cx="13608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685800" hangingPunct="1">
              <a:defRPr/>
            </a:pPr>
            <a:r>
              <a:rPr lang="pt-BR" sz="1200" kern="1200" dirty="0">
                <a:solidFill>
                  <a:prstClr val="black">
                    <a:lumMod val="65000"/>
                    <a:lumOff val="35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  <a:ea typeface="Verdana" panose="020B0604030504040204" pitchFamily="34" charset="0"/>
                <a:cs typeface="Verdana" panose="020B0604030504040204" pitchFamily="34" charset="0"/>
              </a:rPr>
              <a:t>Circuitos</a:t>
            </a:r>
          </a:p>
        </p:txBody>
      </p:sp>
      <p:sp>
        <p:nvSpPr>
          <p:cNvPr id="14" name="CaixaDeTexto 5">
            <a:extLst>
              <a:ext uri="{FF2B5EF4-FFF2-40B4-BE49-F238E27FC236}">
                <a16:creationId xmlns:a16="http://schemas.microsoft.com/office/drawing/2014/main" id="{5E8087FC-230A-4E94-87FD-DF8DAF2AE7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645" y="0"/>
            <a:ext cx="4171908" cy="276999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defTabSz="685754" eaLnBrk="1" hangingPunct="1">
              <a:defRPr/>
            </a:pPr>
            <a:r>
              <a:rPr lang="pt-BR" sz="1200" b="1" dirty="0">
                <a:solidFill>
                  <a:srgbClr val="663300"/>
                </a:solidFill>
                <a:latin typeface="Bookman Old Style" panose="02050604050505020204" pitchFamily="18" charset="0"/>
                <a:cs typeface="+mn-cs"/>
                <a:sym typeface="Gill Sans" charset="0"/>
              </a:rPr>
              <a:t>AGENDA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69625603-C5B5-48EF-AE95-C4843C0F2FFF}"/>
              </a:ext>
            </a:extLst>
          </p:cNvPr>
          <p:cNvSpPr/>
          <p:nvPr/>
        </p:nvSpPr>
        <p:spPr>
          <a:xfrm>
            <a:off x="94520" y="277000"/>
            <a:ext cx="7111904" cy="2944396"/>
          </a:xfrm>
          <a:prstGeom prst="rect">
            <a:avLst/>
          </a:prstGeom>
          <a:grp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00" hangingPunct="1"/>
            <a:endParaRPr lang="pt-BR" sz="1350" kern="1200">
              <a:solidFill>
                <a:prstClr val="white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A46E0924-19D5-48A3-A437-7E97CC5DAE83}"/>
              </a:ext>
            </a:extLst>
          </p:cNvPr>
          <p:cNvSpPr/>
          <p:nvPr/>
        </p:nvSpPr>
        <p:spPr>
          <a:xfrm>
            <a:off x="94519" y="400769"/>
            <a:ext cx="6412604" cy="2944396"/>
          </a:xfrm>
          <a:prstGeom prst="rect">
            <a:avLst/>
          </a:prstGeom>
        </p:spPr>
        <p:txBody>
          <a:bodyPr wrap="square" lIns="68580" tIns="34290" rIns="68580" bIns="34290" anchor="t">
            <a:spAutoFit/>
          </a:bodyPr>
          <a:lstStyle/>
          <a:p>
            <a:pPr marL="214313" indent="-214313" defTabSz="685800" hangingPunct="1">
              <a:spcBef>
                <a:spcPts val="450"/>
              </a:spcBef>
              <a:buClr>
                <a:srgbClr val="C00000"/>
              </a:buClr>
              <a:buSzPct val="180000"/>
              <a:buFont typeface="Wingdings" panose="05000000000000000000" pitchFamily="2" charset="2"/>
              <a:buChar char="ü"/>
            </a:pPr>
            <a:r>
              <a:rPr lang="pt-BR" sz="1200" kern="1200" dirty="0">
                <a:solidFill>
                  <a:srgbClr val="887E6F"/>
                </a:solidFill>
                <a:latin typeface="Bookman Old Style"/>
                <a:ea typeface="+mn-ea"/>
                <a:cs typeface="+mn-cs"/>
                <a:sym typeface="Gill Sans" charset="0"/>
              </a:rPr>
              <a:t>Tranca eletrônica </a:t>
            </a:r>
          </a:p>
          <a:p>
            <a:pPr marL="214313" indent="-214313" defTabSz="685800" hangingPunct="1">
              <a:spcBef>
                <a:spcPts val="450"/>
              </a:spcBef>
              <a:buClr>
                <a:srgbClr val="C00000"/>
              </a:buClr>
              <a:buSzPct val="180000"/>
              <a:buFont typeface="Wingdings" panose="05000000000000000000" pitchFamily="2" charset="2"/>
              <a:buChar char="ü"/>
            </a:pPr>
            <a:endParaRPr lang="pt-BR" sz="1200" kern="1200" dirty="0">
              <a:solidFill>
                <a:srgbClr val="887E6F"/>
              </a:solidFill>
              <a:latin typeface="Bookman Old Style"/>
              <a:ea typeface="+mn-ea"/>
              <a:cs typeface="+mn-cs"/>
            </a:endParaRPr>
          </a:p>
          <a:p>
            <a:pPr marL="214313" indent="-214313" defTabSz="685800" hangingPunct="1">
              <a:spcBef>
                <a:spcPts val="450"/>
              </a:spcBef>
              <a:buClr>
                <a:srgbClr val="C00000"/>
              </a:buClr>
              <a:buSzPct val="180000"/>
              <a:buFont typeface="Wingdings" panose="05000000000000000000" pitchFamily="2" charset="2"/>
              <a:buChar char="ü"/>
            </a:pPr>
            <a:r>
              <a:rPr lang="pt-BR" sz="1200" kern="1200" dirty="0">
                <a:solidFill>
                  <a:srgbClr val="887E6F"/>
                </a:solidFill>
                <a:latin typeface="Bookman Old Style"/>
                <a:ea typeface="+mn-ea"/>
                <a:cs typeface="+mn-cs"/>
                <a:sym typeface="Gill Sans" charset="0"/>
              </a:rPr>
              <a:t>Supervisório do sistema </a:t>
            </a:r>
            <a:endParaRPr lang="pt-BR" sz="1200" kern="1200" dirty="0">
              <a:solidFill>
                <a:srgbClr val="887E6F"/>
              </a:solidFill>
              <a:latin typeface="Bookman Old Style"/>
              <a:ea typeface="+mn-ea"/>
              <a:cs typeface="+mn-cs"/>
            </a:endParaRPr>
          </a:p>
          <a:p>
            <a:pPr marL="214313" indent="-214313" defTabSz="685800" hangingPunct="1">
              <a:spcBef>
                <a:spcPts val="450"/>
              </a:spcBef>
              <a:buClr>
                <a:srgbClr val="C00000"/>
              </a:buClr>
              <a:buSzPct val="180000"/>
              <a:buFont typeface="Wingdings" panose="05000000000000000000" pitchFamily="2" charset="2"/>
              <a:buChar char="ü"/>
            </a:pPr>
            <a:endParaRPr lang="pt-BR" sz="1200" kern="1200" dirty="0">
              <a:solidFill>
                <a:srgbClr val="887E6F"/>
              </a:solidFill>
              <a:latin typeface="Bookman Old Style"/>
              <a:ea typeface="+mn-ea"/>
              <a:cs typeface="+mn-cs"/>
            </a:endParaRPr>
          </a:p>
          <a:p>
            <a:pPr marL="214313" indent="-214313" defTabSz="685800" hangingPunct="1">
              <a:spcBef>
                <a:spcPts val="450"/>
              </a:spcBef>
              <a:buClr>
                <a:srgbClr val="C00000"/>
              </a:buClr>
              <a:buSzPct val="180000"/>
              <a:buFont typeface="Wingdings" panose="05000000000000000000" pitchFamily="2" charset="2"/>
              <a:buChar char="ü"/>
            </a:pPr>
            <a:r>
              <a:rPr lang="pt-BR" sz="1200" kern="1200" dirty="0">
                <a:solidFill>
                  <a:srgbClr val="887E6F"/>
                </a:solidFill>
                <a:latin typeface="Bookman Old Style"/>
                <a:ea typeface="+mn-ea"/>
                <a:cs typeface="+mn-cs"/>
              </a:rPr>
              <a:t>Lista de Componentes Utilizados</a:t>
            </a:r>
          </a:p>
          <a:p>
            <a:pPr marL="214313" indent="-214313" defTabSz="685800" hangingPunct="1">
              <a:spcBef>
                <a:spcPts val="450"/>
              </a:spcBef>
              <a:buClr>
                <a:srgbClr val="C00000"/>
              </a:buClr>
              <a:buSzPct val="180000"/>
              <a:buFont typeface="Wingdings" panose="05000000000000000000" pitchFamily="2" charset="2"/>
              <a:buChar char="ü"/>
            </a:pPr>
            <a:endParaRPr lang="pt-BR" sz="1200" kern="1200" dirty="0">
              <a:solidFill>
                <a:srgbClr val="887E6F"/>
              </a:solidFill>
              <a:latin typeface="Bookman Old Style"/>
              <a:ea typeface="+mn-ea"/>
              <a:cs typeface="+mn-cs"/>
            </a:endParaRPr>
          </a:p>
          <a:p>
            <a:pPr marL="214313" indent="-214313" defTabSz="685800" hangingPunct="1">
              <a:spcBef>
                <a:spcPts val="450"/>
              </a:spcBef>
              <a:buClr>
                <a:srgbClr val="C00000"/>
              </a:buClr>
              <a:buSzPct val="180000"/>
              <a:buFont typeface="Wingdings" panose="05000000000000000000" pitchFamily="2" charset="2"/>
              <a:buChar char="ü"/>
            </a:pPr>
            <a:r>
              <a:rPr lang="pt-BR" sz="1200" kern="1200" dirty="0">
                <a:solidFill>
                  <a:srgbClr val="887E6F"/>
                </a:solidFill>
                <a:latin typeface="Bookman Old Style"/>
                <a:ea typeface="+mn-ea"/>
                <a:cs typeface="+mn-cs"/>
              </a:rPr>
              <a:t>Vista Esquemática do Circuito </a:t>
            </a:r>
            <a:r>
              <a:rPr lang="pt-BR" sz="1200" kern="1200" dirty="0">
                <a:solidFill>
                  <a:srgbClr val="887E6F"/>
                </a:solidFill>
                <a:latin typeface="Bookman Old Style"/>
                <a:ea typeface="+mn-ea"/>
                <a:cs typeface="+mn-cs"/>
                <a:sym typeface="Gill Sans" charset="0"/>
              </a:rPr>
              <a:t>(Circuito elétrico)</a:t>
            </a:r>
            <a:endParaRPr lang="pt-BR" sz="1200" kern="1200" dirty="0">
              <a:solidFill>
                <a:srgbClr val="887E6F"/>
              </a:solidFill>
              <a:latin typeface="Bookman Old Style"/>
              <a:ea typeface="+mn-ea"/>
              <a:cs typeface="+mn-cs"/>
            </a:endParaRPr>
          </a:p>
          <a:p>
            <a:pPr marL="214313" indent="-214313" defTabSz="685800" hangingPunct="1">
              <a:spcBef>
                <a:spcPts val="450"/>
              </a:spcBef>
              <a:buClr>
                <a:srgbClr val="C00000"/>
              </a:buClr>
              <a:buSzPct val="180000"/>
              <a:buFont typeface="Wingdings" panose="05000000000000000000" pitchFamily="2" charset="2"/>
              <a:buChar char="ü"/>
            </a:pPr>
            <a:endParaRPr lang="pt-BR" sz="1200" kern="1200" dirty="0">
              <a:solidFill>
                <a:srgbClr val="887E6F"/>
              </a:solidFill>
              <a:latin typeface="Bookman Old Style"/>
              <a:ea typeface="+mn-ea"/>
              <a:cs typeface="+mn-cs"/>
            </a:endParaRPr>
          </a:p>
          <a:p>
            <a:pPr marL="214313" indent="-214313" defTabSz="685800" hangingPunct="1">
              <a:spcBef>
                <a:spcPts val="450"/>
              </a:spcBef>
              <a:buClr>
                <a:srgbClr val="C00000"/>
              </a:buClr>
              <a:buSzPct val="180000"/>
              <a:buFont typeface="Wingdings" panose="05000000000000000000" pitchFamily="2" charset="2"/>
              <a:buChar char="ü"/>
            </a:pPr>
            <a:r>
              <a:rPr lang="pt-BR" sz="1200" kern="1200" dirty="0">
                <a:solidFill>
                  <a:srgbClr val="887E6F"/>
                </a:solidFill>
                <a:latin typeface="Bookman Old Style"/>
                <a:ea typeface="+mn-ea"/>
                <a:cs typeface="+mn-cs"/>
              </a:rPr>
              <a:t>Simulação do Projeto: Física ou Virtual (Plataforma)</a:t>
            </a:r>
          </a:p>
          <a:p>
            <a:pPr marL="214313" indent="-214313" defTabSz="685800" hangingPunct="1">
              <a:spcBef>
                <a:spcPts val="450"/>
              </a:spcBef>
              <a:buClr>
                <a:srgbClr val="C00000"/>
              </a:buClr>
              <a:buSzPct val="180000"/>
              <a:buFont typeface="Wingdings" panose="05000000000000000000" pitchFamily="2" charset="2"/>
              <a:buChar char="ü"/>
            </a:pPr>
            <a:endParaRPr lang="pt-BR" sz="1200" kern="1200" dirty="0">
              <a:solidFill>
                <a:srgbClr val="887E6F"/>
              </a:solidFill>
              <a:latin typeface="Bookman Old Style"/>
              <a:ea typeface="+mn-ea"/>
              <a:cs typeface="+mn-cs"/>
            </a:endParaRPr>
          </a:p>
          <a:p>
            <a:pPr marL="214313" indent="-214313" defTabSz="685800" hangingPunct="1">
              <a:spcBef>
                <a:spcPts val="450"/>
              </a:spcBef>
              <a:buClr>
                <a:srgbClr val="C00000"/>
              </a:buClr>
              <a:buSzPct val="180000"/>
              <a:buFont typeface="Wingdings" panose="05000000000000000000" pitchFamily="2" charset="2"/>
              <a:buChar char="ü"/>
            </a:pPr>
            <a:r>
              <a:rPr lang="pt-BR" sz="1200" kern="1200" dirty="0">
                <a:solidFill>
                  <a:srgbClr val="887E6F"/>
                </a:solidFill>
                <a:latin typeface="Bookman Old Style"/>
                <a:ea typeface="+mn-ea"/>
                <a:cs typeface="+mn-cs"/>
              </a:rPr>
              <a:t>Perguntas da Plateia</a:t>
            </a:r>
          </a:p>
          <a:p>
            <a:pPr marL="214313" indent="-214313" defTabSz="685800" hangingPunct="1">
              <a:spcBef>
                <a:spcPts val="450"/>
              </a:spcBef>
              <a:buClr>
                <a:srgbClr val="C00000"/>
              </a:buClr>
              <a:buSzPct val="180000"/>
              <a:buFont typeface="Wingdings" panose="05000000000000000000" pitchFamily="2" charset="2"/>
              <a:buChar char="ü"/>
            </a:pPr>
            <a:endParaRPr lang="pt-BR" sz="900" kern="1200" dirty="0">
              <a:solidFill>
                <a:srgbClr val="887E6F"/>
              </a:solidFill>
              <a:latin typeface="Bookman Old Style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6440124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3DF4DE9F-E280-4DD5-A63B-3C136B01E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00" y="-23891"/>
            <a:ext cx="3686707" cy="603648"/>
          </a:xfrm>
          <a:prstGeom prst="flowChartDocument">
            <a:avLst/>
          </a:prstGeom>
          <a:solidFill>
            <a:srgbClr val="F00E3E"/>
          </a:solidFill>
        </p:spPr>
        <p:txBody>
          <a:bodyPr>
            <a:normAutofit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Tranca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pt-BR" dirty="0">
                <a:solidFill>
                  <a:schemeClr val="bg1"/>
                </a:solidFill>
              </a:rPr>
              <a:t>eletrônica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Espaço Reservado para Imagem 3">
            <a:extLst>
              <a:ext uri="{FF2B5EF4-FFF2-40B4-BE49-F238E27FC236}">
                <a16:creationId xmlns:a16="http://schemas.microsoft.com/office/drawing/2014/main" id="{0B375BB9-CBF0-AD00-D3FD-0C0DD8D56138}"/>
              </a:ext>
            </a:extLst>
          </p:cNvPr>
          <p:cNvSpPr>
            <a:spLocks noGrp="1"/>
          </p:cNvSpPr>
          <p:nvPr>
            <p:ph type="pic" sz="half" idx="13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7C6F01DB-7C5F-CBB6-E7D1-40A94EBFB947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706243" y="3686977"/>
            <a:ext cx="7114478" cy="1403329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A tranca eletrônica é um dispositivo de segurança que controla o acesso a portas por meio de autenticação eletrônica, como senha, cartão, biometria ou aplicativo. Ela oferece maior praticidade, segurança e controle de entrada sem a necessidade de chaves físicas.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A54D03B-124B-1E3C-4404-91F8FFB9AF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0393" y="981075"/>
            <a:ext cx="2668227" cy="1977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422747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Texto 6">
            <a:extLst>
              <a:ext uri="{FF2B5EF4-FFF2-40B4-BE49-F238E27FC236}">
                <a16:creationId xmlns:a16="http://schemas.microsoft.com/office/drawing/2014/main" id="{73D0B393-19F9-EA87-AE4D-6F417F810C29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46E2F06A-F462-7EA2-1470-DCBF38DF5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394959" cy="1059179"/>
          </a:xfrm>
          <a:prstGeom prst="flowChartDocument">
            <a:avLst/>
          </a:prstGeom>
          <a:solidFill>
            <a:srgbClr val="F00E3E"/>
          </a:solidFill>
        </p:spPr>
        <p:txBody>
          <a:bodyPr>
            <a:normAutofit fontScale="90000"/>
          </a:bodyPr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Supervisório</a:t>
            </a:r>
            <a:r>
              <a:rPr lang="en-US" dirty="0">
                <a:solidFill>
                  <a:schemeClr val="bg1"/>
                </a:solidFill>
              </a:rPr>
              <a:t> do </a:t>
            </a:r>
            <a:r>
              <a:rPr lang="pt-BR" dirty="0">
                <a:solidFill>
                  <a:schemeClr val="bg1"/>
                </a:solidFill>
              </a:rPr>
              <a:t>sistema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EE5753BD-0F0C-12A4-64A0-515FA18FC4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1" y="1295400"/>
            <a:ext cx="8303450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912235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172444-AD07-425B-E1C5-439BE1291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E5B0A8C-DBBB-6957-7728-ED59E5F7A533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ABD14DE8-DAEC-3841-BD70-4ECC29E600D0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4866887" cy="942000"/>
          </a:xfrm>
          <a:prstGeom prst="flowChartDocument">
            <a:avLst/>
          </a:prstGeom>
          <a:solidFill>
            <a:srgbClr val="F00E3E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 fontScale="60000" lnSpcReduction="20000"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hangingPunct="1"/>
            <a:r>
              <a:rPr lang="en-US" dirty="0">
                <a:solidFill>
                  <a:schemeClr val="bg1"/>
                </a:solidFill>
              </a:rPr>
              <a:t>Lista de </a:t>
            </a:r>
            <a:r>
              <a:rPr lang="en-US" dirty="0" err="1">
                <a:solidFill>
                  <a:schemeClr val="bg1"/>
                </a:solidFill>
              </a:rPr>
              <a:t>componentes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utilizados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24B71B93-6C3E-F74F-C736-552B80CE6B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98220"/>
            <a:ext cx="8321040" cy="4145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174779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1B71FB-C295-FD75-C9B5-278ADD8A0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80634A1-9382-2E64-FD27-9D3303FF9A9C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7268C892-312F-07DF-612E-76588E559234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4866887" cy="942000"/>
          </a:xfrm>
          <a:prstGeom prst="flowChartDocument">
            <a:avLst/>
          </a:prstGeom>
          <a:solidFill>
            <a:srgbClr val="F00E3E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 fontScale="97500"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hangingPunct="1"/>
            <a:r>
              <a:rPr lang="pt-BR" dirty="0">
                <a:solidFill>
                  <a:schemeClr val="bg1"/>
                </a:solidFill>
              </a:rPr>
              <a:t> vista esquemática 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63050A05-469B-5DEF-7D2C-3C08CED9F3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100254"/>
            <a:ext cx="8237035" cy="4045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134294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87C63-F2EC-3C46-F573-CE240809155A}"/>
              </a:ext>
            </a:extLst>
          </p:cNvPr>
          <p:cNvSpPr txBox="1">
            <a:spLocks/>
          </p:cNvSpPr>
          <p:nvPr/>
        </p:nvSpPr>
        <p:spPr>
          <a:xfrm>
            <a:off x="722900" y="4029915"/>
            <a:ext cx="7729985" cy="7223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defTabSz="265175" hangingPunct="1">
              <a:defRPr sz="2262">
                <a:solidFill>
                  <a:srgbClr val="FFFFFF"/>
                </a:solidFill>
              </a:defRPr>
            </a:pPr>
            <a:r>
              <a:rPr lang="pt-BR" sz="3200" b="1" dirty="0">
                <a:solidFill>
                  <a:schemeClr val="bg1"/>
                </a:solidFill>
              </a:rPr>
              <a:t>Obrigado!!! 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Personalizada 2">
      <a:majorFont>
        <a:latin typeface="Big Shoulders Display Black"/>
        <a:ea typeface="Calibri"/>
        <a:cs typeface="Calibri"/>
      </a:majorFont>
      <a:minorFont>
        <a:latin typeface="Georam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E7E326A6FBD7C948AAF887265A2DB080" ma:contentTypeVersion="13" ma:contentTypeDescription="Crie um novo documento." ma:contentTypeScope="" ma:versionID="5629727caf6964b78819cfb788ada473">
  <xsd:schema xmlns:xsd="http://www.w3.org/2001/XMLSchema" xmlns:xs="http://www.w3.org/2001/XMLSchema" xmlns:p="http://schemas.microsoft.com/office/2006/metadata/properties" xmlns:ns2="bab2302b-9cf7-40b9-b316-803bc24ea342" xmlns:ns3="c298cbf6-df3b-44f4-88ee-2b3d9158f680" targetNamespace="http://schemas.microsoft.com/office/2006/metadata/properties" ma:root="true" ma:fieldsID="929990cc5bdd3bebd2af3f9d94cdeeec" ns2:_="" ns3:_="">
    <xsd:import namespace="bab2302b-9cf7-40b9-b316-803bc24ea342"/>
    <xsd:import namespace="c298cbf6-df3b-44f4-88ee-2b3d9158f68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b2302b-9cf7-40b9-b316-803bc24ea34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98cbf6-df3b-44f4-88ee-2b3d9158f680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61A30F4-F1EA-4F98-A164-76D337EE5565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AED456AD-07D2-43E3-AD57-2C904906666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A7BB859-CC6B-497C-9B96-0A0D80ADCD3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ab2302b-9cf7-40b9-b316-803bc24ea342"/>
    <ds:schemaRef ds:uri="c298cbf6-df3b-44f4-88ee-2b3d9158f68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1367</TotalTime>
  <Words>116</Words>
  <Application>Microsoft Office PowerPoint</Application>
  <PresentationFormat>Apresentação na tela (16:9)</PresentationFormat>
  <Paragraphs>21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3" baseType="lpstr">
      <vt:lpstr>Arial</vt:lpstr>
      <vt:lpstr>Big Shoulders Display Black</vt:lpstr>
      <vt:lpstr>Bookman Old Style</vt:lpstr>
      <vt:lpstr>Calibri</vt:lpstr>
      <vt:lpstr>Wingdings</vt:lpstr>
      <vt:lpstr>Office Theme</vt:lpstr>
      <vt:lpstr>Apresentação do PowerPoint</vt:lpstr>
      <vt:lpstr>Apresentação do PowerPoint</vt:lpstr>
      <vt:lpstr>Tranca eletrônica </vt:lpstr>
      <vt:lpstr>Supervisório do sistema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NONONONONO NONONONONO NONONONO</dc:title>
  <dc:creator>Anderson Carvalho dos  Santos</dc:creator>
  <cp:lastModifiedBy>Bruna Letícia</cp:lastModifiedBy>
  <cp:revision>106</cp:revision>
  <dcterms:modified xsi:type="dcterms:W3CDTF">2025-06-09T15:04:07Z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0x010100E7E326A6FBD7C948AAF887265A2DB080</vt:lpwstr>
  </property>
</Properties>
</file>