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31" r:id="rId4"/>
    <p:sldId id="341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72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BBv8PEbJgE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Fundamentos de Computação em Nuvem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Aplicação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115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Programação Microcontroladores.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Programação Microcontroladores.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Programação Microcontroladores.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Programação Microcontroladores.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de Aprendizagem)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111</Words>
  <Application>Microsoft Office PowerPoint</Application>
  <PresentationFormat>Apresentação na tela (16:9)</PresentationFormat>
  <Paragraphs>35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01  Fundamentos de Computação em Nuvem</vt:lpstr>
      <vt:lpstr>Contextualização</vt:lpstr>
      <vt:lpstr>Aplicação Microcontroladores</vt:lpstr>
      <vt:lpstr>Leitura Específica</vt:lpstr>
      <vt:lpstr>Aprenda+</vt:lpstr>
      <vt:lpstr>Dinâmica/Atividades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717</cp:revision>
  <dcterms:created xsi:type="dcterms:W3CDTF">2020-03-17T20:12:34Z</dcterms:created>
  <dcterms:modified xsi:type="dcterms:W3CDTF">2023-02-28T19:35:44Z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