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>
        <p:scale>
          <a:sx n="81" d="100"/>
          <a:sy n="81" d="100"/>
        </p:scale>
        <p:origin x="492" y="4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externa.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não necessita de instruções especiais para acessar os dispositivos periféricos. 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mover dados entre os registradores dos periféricos e a memória / processador.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 para acessar os dispositivos periféricos. 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mover dados entre os registradores dos periféricos e a memória / processador.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Ou seja, o dado sai de um dispositivo e vai para a CPU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saída de dados da CPU. Ou seja, o dado é gerado na CPU e enviado para uma interface ou um dispositivo.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trás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1946</Words>
  <Application>Microsoft Office PowerPoint</Application>
  <PresentationFormat>Apresentação na tela (16:9)</PresentationFormat>
  <Paragraphs>189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896</cp:revision>
  <dcterms:created xsi:type="dcterms:W3CDTF">2020-03-17T20:12:34Z</dcterms:created>
  <dcterms:modified xsi:type="dcterms:W3CDTF">2023-04-19T04:43:52Z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