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69" r:id="rId4"/>
    <p:sldId id="364" r:id="rId5"/>
    <p:sldId id="374" r:id="rId6"/>
    <p:sldId id="381" r:id="rId7"/>
    <p:sldId id="378" r:id="rId8"/>
    <p:sldId id="376" r:id="rId9"/>
    <p:sldId id="379" r:id="rId10"/>
    <p:sldId id="375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03.1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r>
              <a:rPr lang="pt-BR" sz="3600" b="1" dirty="0">
                <a:solidFill>
                  <a:schemeClr val="bg1"/>
                </a:solidFill>
              </a:rPr>
              <a:t>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675889" y="1661923"/>
            <a:ext cx="523036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822192" y="35579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1180</Words>
  <Application>Microsoft Office PowerPoint</Application>
  <PresentationFormat>Apresentação na tela (16:9)</PresentationFormat>
  <Paragraphs>177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03.1  Arduino – Plataforma Tinkercad Prática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935</cp:revision>
  <dcterms:created xsi:type="dcterms:W3CDTF">2020-03-17T20:12:34Z</dcterms:created>
  <dcterms:modified xsi:type="dcterms:W3CDTF">2023-03-30T01:59:49Z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