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91" r:id="rId3"/>
    <p:sldId id="340" r:id="rId4"/>
    <p:sldId id="342" r:id="rId5"/>
    <p:sldId id="343" r:id="rId6"/>
    <p:sldId id="344" r:id="rId7"/>
    <p:sldId id="345" r:id="rId8"/>
    <p:sldId id="349" r:id="rId9"/>
    <p:sldId id="350" r:id="rId10"/>
    <p:sldId id="351" r:id="rId11"/>
    <p:sldId id="347" r:id="rId12"/>
    <p:sldId id="352" r:id="rId13"/>
    <p:sldId id="353" r:id="rId14"/>
    <p:sldId id="341" r:id="rId15"/>
    <p:sldId id="354" r:id="rId16"/>
    <p:sldId id="355" r:id="rId17"/>
    <p:sldId id="333" r:id="rId18"/>
    <p:sldId id="323" r:id="rId19"/>
    <p:sldId id="334" r:id="rId20"/>
    <p:sldId id="346" r:id="rId21"/>
    <p:sldId id="348" r:id="rId22"/>
    <p:sldId id="337" r:id="rId23"/>
    <p:sldId id="309" r:id="rId2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3806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5901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8120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1746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6805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3137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4658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18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018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755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1968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6395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2187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5742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716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6512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tQrPmuGtBo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7yUHWK1ZZ8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inainfo.com.br/blog/interruptor-paralelo-no-controle-de-lampada-com-arduino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nerobotics.com.br/eletronica/Microcontrolador_PIC_pratica_4.ht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ceub.br/jspui/handle/prefix/15101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5tIW5tvR3ow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fernandok.com/2018/09/o-notavel-interruptor-wifi-com-esp8266.html" TargetMode="External"/><Relationship Id="rId4" Type="http://schemas.openxmlformats.org/officeDocument/2006/relationships/hyperlink" Target="https://youtu.be/9Lm8BRGAf_c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kerhero.com/blog/como-utilizar-o-display-lcd-16x2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v6SvN9yEe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uids.com.br/arduino/index.php/projetos-arduino/projetos-squids/basico/123-projeto-04-pushbutton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ecdicas.com/como-ligar-um-display-lcd-no-arduino-uno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pralves.net/post/2015/06/30/charlieplexing-p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eletrogate.com/guia-completo-do-display-lcd-arduin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Display LCD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5915"/>
            <a:ext cx="8865056" cy="39716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LCD 16x2 c/ Back Azul e Módulo Serial I2C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Philips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Quantidade de pinos disponíveis no Arduino é limitada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pois,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após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conectar display e sensores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sobram poucos pinos para uso.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 de interface I2C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aonde pode controlar o display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usando apenas 2 pinos de dados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SDA,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 data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SCL,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https://youtu.be/ptQrPmuGtBo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40566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Displays </a:t>
            </a:r>
            <a:r>
              <a:rPr lang="en-US" b="1" dirty="0" err="1">
                <a:solidFill>
                  <a:srgbClr val="0070C0"/>
                </a:solidFill>
              </a:rPr>
              <a:t>Alfanuméricos</a:t>
            </a:r>
            <a:r>
              <a:rPr lang="en-US" b="1" dirty="0">
                <a:solidFill>
                  <a:srgbClr val="0070C0"/>
                </a:solidFill>
              </a:rPr>
              <a:t> (LCD)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5915"/>
            <a:ext cx="8865056" cy="39716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Displays LCD de Alfanuméricos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 a função de responder a um comando do usuário com caracteres alfanuméricos.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modelos podem ser com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Backlight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Backlight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é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luz de fundo no display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permitindo a leitura em ambientes com baixa luminosidade, como por exemplo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de 16x2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(16 colunas e 2 linhas).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 ser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utilizados em projetos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que seja necessário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exibir informações em tempo real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mensagens de erro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404620973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Displays </a:t>
            </a:r>
            <a:r>
              <a:rPr lang="en-US" b="1" dirty="0" err="1">
                <a:solidFill>
                  <a:srgbClr val="0070C0"/>
                </a:solidFill>
              </a:rPr>
              <a:t>Gráficos</a:t>
            </a:r>
            <a:r>
              <a:rPr lang="en-US" b="1" dirty="0">
                <a:solidFill>
                  <a:srgbClr val="0070C0"/>
                </a:solidFill>
              </a:rPr>
              <a:t> (LCD)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5915"/>
            <a:ext cx="8865056" cy="39716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componentes relativamente baratos e oferecem, dependendo do uso, uma forma mais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eficaz do que o serial monitor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acompanhamento de dados.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é um dispositivo eletrônico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permite a interação visual entre o usuário e a máquina.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 128x64 Pixels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Fundo Azul</a:t>
            </a:r>
          </a:p>
        </p:txBody>
      </p:sp>
    </p:spTree>
    <p:extLst>
      <p:ext uri="{BB962C8B-B14F-4D97-AF65-F5344CB8AC3E}">
        <p14:creationId xmlns:p14="http://schemas.microsoft.com/office/powerpoint/2010/main" val="188353188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Displays </a:t>
            </a:r>
            <a:r>
              <a:rPr lang="en-US" b="1" dirty="0" err="1">
                <a:solidFill>
                  <a:srgbClr val="0070C0"/>
                </a:solidFill>
              </a:rPr>
              <a:t>Gráficos</a:t>
            </a:r>
            <a:r>
              <a:rPr lang="en-US" b="1" dirty="0">
                <a:solidFill>
                  <a:srgbClr val="0070C0"/>
                </a:solidFill>
              </a:rPr>
              <a:t> (LCD)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5915"/>
            <a:ext cx="8865056" cy="39716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Usando este componente é possível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enviar textos, números, símbolos, imagens ou indicar o que o microcontrolador está executando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os dados que estão sendo coletados e / ou os dados que estão sendo transmitidos.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https://youtu.be/7yUHWK1ZZ8E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D9A1109-7835-6C55-5BE5-627AA1317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74" y="2025603"/>
            <a:ext cx="3219450" cy="24574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8305517-2E60-2C64-F405-2C953E5ACC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8850" y="2238830"/>
            <a:ext cx="5608514" cy="207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307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Interruptores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desvios realizados no programa pelo hardware do microcontrolador, ou seja, uma sub-rotina do programa é chamada quando algum evento acontece no hardware do microcontrolador.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instrumentos muito úteis na programação dos microcontroladores, pois é através delas que um microcontrolador pode executar várias tarefas ao mesmo tempo.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https://www.usinainfo.com.br/blog/interruptor-paralelo-no-controle-de-lampada-com-arduino/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925461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Interruptores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4762"/>
            <a:ext cx="8865056" cy="3812757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Interruptor Deslizante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chave liga/desliga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pinos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sendo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primeiro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designado como Terminal 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 do meio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chamado de comum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terceiro pino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Terminal 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Ao ser acionado, muda o seu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 liga/desliga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botão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interruptor pulsador que conduz corrente elétrica apenas quando pressionado.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8C51C12-F136-24C6-5FFA-765597F53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997" y="3622284"/>
            <a:ext cx="1208339" cy="141290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F9F2E55-73B1-6037-9C19-0C6210770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25" y="2125910"/>
            <a:ext cx="12858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8961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Interruptores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4762"/>
            <a:ext cx="8865056" cy="3812757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Interruptor Pulsador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tipo de interruptor que ao ser pressionado faz o fechamento do circuito. O estado do interruptor sem estar pressionado pode ser normalmente aberto (NA) ou normalmente fechado (NF).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 que difere este interruptor de um interruptor liga / desliga, é justamente o fato do pulsador exigir o pressionamento para manter o circuito fechado.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B58136-CC43-0FD7-3F79-51D93A788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606" y="2500222"/>
            <a:ext cx="18478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0348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Controle de Displays de Sete Segmentos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http://www.arnerobotics.com.br/eletronica/Microcontrolador_PIC_pratica_4.htm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Automação residencial: microcontrolador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através de aplicação web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https://repositorio.uniceub.br/jspui/handle/prefix/15101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LCD 20 x 2 com Microcontrolador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https://youtu.be/5tIW5tvR3ow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notável Interruptor WiFi com ESP8266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https://youtu.be/9Lm8BRGAf_c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https://www.fernandok.com/2018/09/o-notavel-interruptor-wifi-com-esp8266.html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7 Segmentos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componentes: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Placa Arduino URO R3 com cabo USB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Protoboard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LCD 16 x 2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Potenciômetro 10k ohm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Jumpers macho-macho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https://www.makerhero.com/blog/como-utilizar-o-display-lcd-16x2/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08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Periféricos Externos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Interruptor Deslizante Arduino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componentes: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Placa Arduino URO R3 com cabo USB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Protoboard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Interruptor Deslizante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https://youtu.be/Zv6SvN9yEeA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615112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Interruptor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Button Arduino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componentes: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Placa Arduino URO R3 com cabo USB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Protoboard</a:t>
            </a:r>
          </a:p>
          <a:p>
            <a:pPr marL="457200" indent="-457200" algn="just">
              <a:buAutoNum type="arabicPeriod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Button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 Resistores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https://www.squids.com.br/arduino/index.php/projetos-arduino/projetos-squids/basico/123-projeto-04-pushbutton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https://tecdicas.com/como-ligar-um-display-lcd-no-arduino-uno/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808960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PEREIRA, Fábio.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 PIC: programação em C. Saraiva Educação SA, 2007.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PUHLMANN, Henrique Frank W.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 de Display LCD. 2015.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MCROBERTS, Michael.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básico.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2018.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SILVA, Guilherme da Costa.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Interruptor digital. 2011.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Display (Interface) 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mostrador, em português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é um dispositivo para a apresentação de informação, de modo visual e/ou táctil, adquirida, armazenada ou transmitida sob várias formas.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Quando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informação de entrada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fornecida como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elétrico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display é chamado de "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(ou "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painel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eletrônico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 o papel fundamental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receber os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vindos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interpretá-lo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enviar o resultado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display.</a:t>
            </a:r>
          </a:p>
        </p:txBody>
      </p:sp>
    </p:spTree>
    <p:extLst>
      <p:ext uri="{BB962C8B-B14F-4D97-AF65-F5344CB8AC3E}">
        <p14:creationId xmlns:p14="http://schemas.microsoft.com/office/powerpoint/2010/main" val="161011395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Aplicação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Mostradores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2614"/>
            <a:ext cx="8865056" cy="393268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relógio digital utiliza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técnica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Charlieplex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acionar os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LED's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seu mostrador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Utilizando-se do fato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LED's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polarizados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com voltagens de acionamento bastante específicas, esta técnica de multiplexação permite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todos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LED's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apenas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saídas do microprocessador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https://jpralves.net/post/2015/06/30/charlieplexing-pt.html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A3A8FDA-CB8F-37DD-B2F7-78C2ADD83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197" y="2463687"/>
            <a:ext cx="2847975" cy="218122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96DA832-F4FA-B85D-8AE8-CED910B2870C}"/>
              </a:ext>
            </a:extLst>
          </p:cNvPr>
          <p:cNvSpPr txBox="1"/>
          <p:nvPr/>
        </p:nvSpPr>
        <p:spPr>
          <a:xfrm>
            <a:off x="5175503" y="2932507"/>
            <a:ext cx="3371089" cy="17543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Charlieplexing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é um método para controlar vários LEDs sem o uso de muitos pinos do Arduino, com esse método você pode ligar ou desligar um LED e assumir 3 estados (alto, baixo e input).</a:t>
            </a:r>
          </a:p>
        </p:txBody>
      </p:sp>
    </p:spTree>
    <p:extLst>
      <p:ext uri="{BB962C8B-B14F-4D97-AF65-F5344CB8AC3E}">
        <p14:creationId xmlns:p14="http://schemas.microsoft.com/office/powerpoint/2010/main" val="421605530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Displays (Datasheet)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segmentos / Numéricos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 16 x 2 – i2c / Alfanuméricos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 20 x 2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 40 x 2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Gráficos</a:t>
            </a:r>
          </a:p>
        </p:txBody>
      </p:sp>
    </p:spTree>
    <p:extLst>
      <p:ext uri="{BB962C8B-B14F-4D97-AF65-F5344CB8AC3E}">
        <p14:creationId xmlns:p14="http://schemas.microsoft.com/office/powerpoint/2010/main" val="151109050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Display de 7 </a:t>
            </a:r>
            <a:r>
              <a:rPr lang="en-US" b="1" dirty="0" err="1">
                <a:solidFill>
                  <a:srgbClr val="0070C0"/>
                </a:solidFill>
              </a:rPr>
              <a:t>Segmentos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Numéricos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5915"/>
            <a:ext cx="8865056" cy="39716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Display’s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sete LEDS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 o objetivo de formar um digito.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 do Display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VSS (pino de alimentação 0V liga ao GND) –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VDD (pino de alimentação +5V liga ao +5V) –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tensão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VEE - Ajuste de contraste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 - Register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(dado ou comando)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R/W -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/Write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-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(dado ou comando)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DB0 a DB7 (Barramento de Dados)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– Anodo, ligar no VCC +5V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– Catodo, ligar no GND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94EA7F0-A2CA-7C89-30BD-476BB3248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294" y="2700539"/>
            <a:ext cx="33813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222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Pinos</a:t>
            </a:r>
            <a:r>
              <a:rPr lang="en-US" b="1" dirty="0">
                <a:solidFill>
                  <a:srgbClr val="0070C0"/>
                </a:solidFill>
              </a:rPr>
              <a:t> - Display de 7 </a:t>
            </a:r>
            <a:r>
              <a:rPr lang="en-US" b="1" dirty="0" err="1">
                <a:solidFill>
                  <a:srgbClr val="0070C0"/>
                </a:solidFill>
              </a:rPr>
              <a:t>Segmentos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5915"/>
            <a:ext cx="8865056" cy="39716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B127C3E-FAA2-407D-70E5-715A516D5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780" y="1029167"/>
            <a:ext cx="5479961" cy="39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4761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Display LCD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5915"/>
            <a:ext cx="8865056" cy="39716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de cristal líquido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acrônimo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(em inglês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liquid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crystal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display), é um painel fino usado para exibir informações por via eletrônica, como texto, imagens e vídeos.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LCD 16x2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display que possui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colunas e 2 linhas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escrita, e este modelo tem como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principal característica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fundo azul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sua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escrita branca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controle desse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 ser feito utilizando-se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LiquidCrystal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já embutida na IDE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setup, inicializamos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definindo o número de colunas e linhas com o comando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(16,2).</a:t>
            </a:r>
          </a:p>
        </p:txBody>
      </p:sp>
    </p:spTree>
    <p:extLst>
      <p:ext uri="{BB962C8B-B14F-4D97-AF65-F5344CB8AC3E}">
        <p14:creationId xmlns:p14="http://schemas.microsoft.com/office/powerpoint/2010/main" val="14306205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Display LCD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5915"/>
            <a:ext cx="8865056" cy="39716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https://blog.eletrogate.com/guia-completo-do-display-lcd-arduino/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A428A47-C806-7A0E-5C15-3AE43499F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214" y="1063231"/>
            <a:ext cx="4247344" cy="329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1525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4949</TotalTime>
  <Words>1291</Words>
  <Application>Microsoft Office PowerPoint</Application>
  <PresentationFormat>Apresentação na tela (16:9)</PresentationFormat>
  <Paragraphs>165</Paragraphs>
  <Slides>23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Wingdings</vt:lpstr>
      <vt:lpstr>Office Theme</vt:lpstr>
      <vt:lpstr>Programação Microcontroladores</vt:lpstr>
      <vt:lpstr> Aula 08  Periféricos Externos</vt:lpstr>
      <vt:lpstr>Display (Interface) </vt:lpstr>
      <vt:lpstr>Aplicação Mostradores</vt:lpstr>
      <vt:lpstr>Tipos de Displays (Datasheet)</vt:lpstr>
      <vt:lpstr>Display de 7 Segmentos / Numéricos</vt:lpstr>
      <vt:lpstr>Pinos - Display de 7 Segmentos</vt:lpstr>
      <vt:lpstr>Display LCD</vt:lpstr>
      <vt:lpstr>Display LCD</vt:lpstr>
      <vt:lpstr>Display LCD</vt:lpstr>
      <vt:lpstr>Displays Alfanuméricos (LCD)</vt:lpstr>
      <vt:lpstr>Displays Gráficos (LCD)</vt:lpstr>
      <vt:lpstr>Displays Gráficos (LCD)</vt:lpstr>
      <vt:lpstr>Interruptores</vt:lpstr>
      <vt:lpstr>Tipos de Interruptores</vt:lpstr>
      <vt:lpstr>Tipos de Interruptores</vt:lpstr>
      <vt:lpstr>Leitura Específica</vt:lpstr>
      <vt:lpstr>Aprenda+</vt:lpstr>
      <vt:lpstr>Dinâmica/Atividade - Exercício</vt:lpstr>
      <vt:lpstr>Dinâmica/Atividade - Exercício</vt:lpstr>
      <vt:lpstr>Dinâmica/Atividade - Exercício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920</cp:revision>
  <dcterms:created xsi:type="dcterms:W3CDTF">2020-03-17T20:12:34Z</dcterms:created>
  <dcterms:modified xsi:type="dcterms:W3CDTF">2024-10-21T15:15:19Z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