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40" r:id="rId4"/>
    <p:sldId id="342" r:id="rId5"/>
    <p:sldId id="343" r:id="rId6"/>
    <p:sldId id="344" r:id="rId7"/>
    <p:sldId id="345" r:id="rId8"/>
    <p:sldId id="346" r:id="rId9"/>
    <p:sldId id="341" r:id="rId10"/>
    <p:sldId id="347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9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87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46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68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9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13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54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7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artigo/7-melhores-praticas-para-quem-e-iniciante-em-Arduin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lectronics360.globalspec.com/article/16048/best-practices-for-selecting-the-right-microcontro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qfbKlExIl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GYAhbYnObL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síntese,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consiste de uma memória RAM, memória não-volátil EEPROM, memória de programa, controladores de E/S digital e analógica (opcional) em torno de uma CPU com um conjunto reduzido de instruções(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dentro de um único chip.</a:t>
            </a:r>
          </a:p>
        </p:txBody>
      </p:sp>
    </p:spTree>
    <p:extLst>
      <p:ext uri="{BB962C8B-B14F-4D97-AF65-F5344CB8AC3E}">
        <p14:creationId xmlns:p14="http://schemas.microsoft.com/office/powerpoint/2010/main" val="26020177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melhores práticas para quem é iniciante em Arduino.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https://www.vivaolinux.com.br/artigo/7-melhores-praticas-para-quem-e-iniciante-em-Arduino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selecting the right microcontroller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https://electronics360.globalspec.com/article/16048/best-practices-for-selecting-the-right-microcontroller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Repositórios a prova de balas para Sistemas Embarcados.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https://youtu.be/7qfbKlExIlk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sistemas microcontroladores.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https://youtu.be/GYAhbYnObLI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Elaborar, sobre Microcontroladores: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resenha de um artigo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com Microcontroladores – Boas Práticas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24534"/>
            <a:ext cx="8865056" cy="3712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escolher um microcontrolador é interessante fazer uma simulação do uso dos pinos desse componente.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fundamental levar em consideração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Consumo, caso o projeto demande baixo consumo ou seja móvel.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e capacidade de processamento.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e encapsulamento.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1382"/>
            <a:ext cx="8865056" cy="37861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preciso ter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conhecimentos de informática, engenharia de software e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desenvolver sistemas embarcados.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diversos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arquiteturais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(abstração de dados e organização orientada a objetos ou eventos, repositórios, sistemas distribuídos,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mas um dos mais utilizados em sistemas embarcados é o de sistema em camadas.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o software em módulos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ajuda a reduzir a complexidade. Os módulos devem ser pequenos, conter operações relacionadas (alta coesão), baixa dependência (baixo acoplamento), esconder detalhes de implementação, não serem complexos e permitir composição para formar sistemas maiores.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313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em C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inicialize as variáveis antes de utilizá-las;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Trate todos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compilador, eles significam que o código, apesar de sintaticamente correto, pode gerar problemas;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sempre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pós-verificação em todas as funções, para garantir a integridade dos dados de entrada e saída;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o uso de variáveis globais. Use uma nomenclatura específica para esse tipo de variável para facilitar sua identificação no programa (estilo de código);</a:t>
            </a:r>
          </a:p>
        </p:txBody>
      </p:sp>
    </p:spTree>
    <p:extLst>
      <p:ext uri="{BB962C8B-B14F-4D97-AF65-F5344CB8AC3E}">
        <p14:creationId xmlns:p14="http://schemas.microsoft.com/office/powerpoint/2010/main" val="4242265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 modificador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variáveis onde houver risco de acesso por interrupções ou mais de uma tarefa do sistema operacional. O objetivo é evitar que o compilador faça otimizações e consequente leitura de valores incorretos;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o uso de alocação dinâmica. A alocação dinâmica pode gerar fragmentação da memória e até risco de ausência de memória. Diretivas de programação segura para ambiente automotivo como o MISRA C (MISRA, 2004), proíbem qualquer uso desse tipo de recurso;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sempre que possível o uso do comando goto;</a:t>
            </a:r>
          </a:p>
        </p:txBody>
      </p:sp>
    </p:spTree>
    <p:extLst>
      <p:ext uri="{BB962C8B-B14F-4D97-AF65-F5344CB8AC3E}">
        <p14:creationId xmlns:p14="http://schemas.microsoft.com/office/powerpoint/2010/main" val="1364706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use números no código, dê preferência para macros e sempre comente a sua finalidade;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Modularize o código separando as funcionalidades em vários arquivos de aplicação (*. c) e exporte somente o necessário através dos arquivos de interface (*. h);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exporte variáveis (variáveis globais), garanta acesso a elas através de funções;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Prefira passagem por valor a passagem por referência.</a:t>
            </a:r>
          </a:p>
        </p:txBody>
      </p:sp>
    </p:spTree>
    <p:extLst>
      <p:ext uri="{BB962C8B-B14F-4D97-AF65-F5344CB8AC3E}">
        <p14:creationId xmlns:p14="http://schemas.microsoft.com/office/powerpoint/2010/main" val="3798575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escolher um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trarão poder computacional ao seu projeto, devemos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responder as seguintes perguntas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valor quero pagar pelo chip?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tipo de comunicação 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ter com outros eletrônicos?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aplicação é digital ou analógica?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complexidade e quantidade de dispositivos irei conectar neste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Quantos pinos de entrada ou saída de sinais serão precisos?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o tamanho e qualidade da comunidade para 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49946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r>
              <a:rPr lang="en-US" b="1" dirty="0">
                <a:solidFill>
                  <a:srgbClr val="0070C0"/>
                </a:solidFill>
              </a:rPr>
              <a:t> – Wi-Fi IoT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internamente a eletrônica necessária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Wi-Fi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até mesmo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conectar qualquer dispositivo,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Satélites e várias tecnologias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facilitando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o gerenciamento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informações conforme sua necessidade.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manter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conectados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possibilitando o monitoramento de suas operações e de seus ativos – equipamentos e sensores.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314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901</Words>
  <Application>Microsoft Office PowerPoint</Application>
  <PresentationFormat>Apresentação na tela (16:9)</PresentationFormat>
  <Paragraphs>87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10  Projetos com Microcontroladores – Boas Práticas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Microcontrolador – Wi-Fi IoT</vt:lpstr>
      <vt:lpstr>Microcontrolador</vt:lpstr>
      <vt:lpstr>Leitura Específica</vt:lpstr>
      <vt:lpstr>Aprenda+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879</cp:revision>
  <dcterms:created xsi:type="dcterms:W3CDTF">2020-03-17T20:12:34Z</dcterms:created>
  <dcterms:modified xsi:type="dcterms:W3CDTF">2024-10-21T15:26:02Z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