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257" r:id="rId3"/>
    <p:sldId id="346" r:id="rId4"/>
    <p:sldId id="258" r:id="rId5"/>
    <p:sldId id="347" r:id="rId6"/>
    <p:sldId id="348" r:id="rId7"/>
    <p:sldId id="349" r:id="rId8"/>
    <p:sldId id="350" r:id="rId9"/>
    <p:sldId id="351" r:id="rId10"/>
    <p:sldId id="352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53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54" r:id="rId5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iLug64TG3qeFXbLNcE/zXO+gf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E6CE3-67D4-4737-B10D-66BBC818111C}" v="41" dt="2021-02-09T00:57:24.113"/>
    <p1510:client id="{45892C14-C2DC-45C8-BDD2-BDEA1473EBF7}" v="553" dt="2021-02-09T00:53:46.508"/>
    <p1510:client id="{7F9D5EB4-4F2F-46CC-9AB7-7BEC9A403EAA}" v="18" dt="2021-02-09T12:54:49.081"/>
  </p1510:revLst>
</p1510:revInfo>
</file>

<file path=ppt/tableStyles.xml><?xml version="1.0" encoding="utf-8"?>
<a:tblStyleLst xmlns:a="http://schemas.openxmlformats.org/drawingml/2006/main" def="{F08372BD-81E1-4833-B022-C5FAAD218B8F}">
  <a:tblStyle styleId="{F08372BD-81E1-4833-B022-C5FAAD218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2981E3-0CA3-4753-A11E-155B0F78A33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100" Type="http://customschemas.google.com/relationships/presentationmetadata" Target="metadata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TA PINHEIRO" userId="ExNxmlWHG8Ia6PCqrlk6sSZTm58BJ+0K4xZbTxvPxBE=" providerId="None" clId="Web-{165E6CE3-67D4-4737-B10D-66BBC818111C}"/>
    <pc:docChg chg="addSld delSld">
      <pc:chgData name="TALITA PINHEIRO" userId="ExNxmlWHG8Ia6PCqrlk6sSZTm58BJ+0K4xZbTxvPxBE=" providerId="None" clId="Web-{165E6CE3-67D4-4737-B10D-66BBC818111C}" dt="2021-02-09T00:57:24.113" v="40"/>
      <pc:docMkLst>
        <pc:docMk/>
      </pc:docMkLst>
      <pc:sldChg chg="del">
        <pc:chgData name="TALITA PINHEIRO" userId="ExNxmlWHG8Ia6PCqrlk6sSZTm58BJ+0K4xZbTxvPxBE=" providerId="None" clId="Web-{165E6CE3-67D4-4737-B10D-66BBC818111C}" dt="2021-02-09T00:57:10.425" v="39"/>
        <pc:sldMkLst>
          <pc:docMk/>
          <pc:sldMk cId="0" sldId="306"/>
        </pc:sldMkLst>
      </pc:sldChg>
      <pc:sldChg chg="del">
        <pc:chgData name="TALITA PINHEIRO" userId="ExNxmlWHG8Ia6PCqrlk6sSZTm58BJ+0K4xZbTxvPxBE=" providerId="None" clId="Web-{165E6CE3-67D4-4737-B10D-66BBC818111C}" dt="2021-02-09T00:57:10.425" v="38"/>
        <pc:sldMkLst>
          <pc:docMk/>
          <pc:sldMk cId="0" sldId="307"/>
        </pc:sldMkLst>
      </pc:sldChg>
      <pc:sldChg chg="del">
        <pc:chgData name="TALITA PINHEIRO" userId="ExNxmlWHG8Ia6PCqrlk6sSZTm58BJ+0K4xZbTxvPxBE=" providerId="None" clId="Web-{165E6CE3-67D4-4737-B10D-66BBC818111C}" dt="2021-02-09T00:57:10.425" v="37"/>
        <pc:sldMkLst>
          <pc:docMk/>
          <pc:sldMk cId="0" sldId="308"/>
        </pc:sldMkLst>
      </pc:sldChg>
      <pc:sldChg chg="del">
        <pc:chgData name="TALITA PINHEIRO" userId="ExNxmlWHG8Ia6PCqrlk6sSZTm58BJ+0K4xZbTxvPxBE=" providerId="None" clId="Web-{165E6CE3-67D4-4737-B10D-66BBC818111C}" dt="2021-02-09T00:57:10.425" v="36"/>
        <pc:sldMkLst>
          <pc:docMk/>
          <pc:sldMk cId="0" sldId="309"/>
        </pc:sldMkLst>
      </pc:sldChg>
      <pc:sldChg chg="del">
        <pc:chgData name="TALITA PINHEIRO" userId="ExNxmlWHG8Ia6PCqrlk6sSZTm58BJ+0K4xZbTxvPxBE=" providerId="None" clId="Web-{165E6CE3-67D4-4737-B10D-66BBC818111C}" dt="2021-02-09T00:57:10.425" v="35"/>
        <pc:sldMkLst>
          <pc:docMk/>
          <pc:sldMk cId="0" sldId="310"/>
        </pc:sldMkLst>
      </pc:sldChg>
      <pc:sldChg chg="del">
        <pc:chgData name="TALITA PINHEIRO" userId="ExNxmlWHG8Ia6PCqrlk6sSZTm58BJ+0K4xZbTxvPxBE=" providerId="None" clId="Web-{165E6CE3-67D4-4737-B10D-66BBC818111C}" dt="2021-02-09T00:57:10.425" v="34"/>
        <pc:sldMkLst>
          <pc:docMk/>
          <pc:sldMk cId="0" sldId="311"/>
        </pc:sldMkLst>
      </pc:sldChg>
      <pc:sldChg chg="del">
        <pc:chgData name="TALITA PINHEIRO" userId="ExNxmlWHG8Ia6PCqrlk6sSZTm58BJ+0K4xZbTxvPxBE=" providerId="None" clId="Web-{165E6CE3-67D4-4737-B10D-66BBC818111C}" dt="2021-02-09T00:57:10.425" v="33"/>
        <pc:sldMkLst>
          <pc:docMk/>
          <pc:sldMk cId="0" sldId="312"/>
        </pc:sldMkLst>
      </pc:sldChg>
      <pc:sldChg chg="del">
        <pc:chgData name="TALITA PINHEIRO" userId="ExNxmlWHG8Ia6PCqrlk6sSZTm58BJ+0K4xZbTxvPxBE=" providerId="None" clId="Web-{165E6CE3-67D4-4737-B10D-66BBC818111C}" dt="2021-02-09T00:57:10.425" v="32"/>
        <pc:sldMkLst>
          <pc:docMk/>
          <pc:sldMk cId="0" sldId="313"/>
        </pc:sldMkLst>
      </pc:sldChg>
      <pc:sldChg chg="del">
        <pc:chgData name="TALITA PINHEIRO" userId="ExNxmlWHG8Ia6PCqrlk6sSZTm58BJ+0K4xZbTxvPxBE=" providerId="None" clId="Web-{165E6CE3-67D4-4737-B10D-66BBC818111C}" dt="2021-02-09T00:57:10.425" v="31"/>
        <pc:sldMkLst>
          <pc:docMk/>
          <pc:sldMk cId="0" sldId="314"/>
        </pc:sldMkLst>
      </pc:sldChg>
      <pc:sldChg chg="del">
        <pc:chgData name="TALITA PINHEIRO" userId="ExNxmlWHG8Ia6PCqrlk6sSZTm58BJ+0K4xZbTxvPxBE=" providerId="None" clId="Web-{165E6CE3-67D4-4737-B10D-66BBC818111C}" dt="2021-02-09T00:57:10.409" v="30"/>
        <pc:sldMkLst>
          <pc:docMk/>
          <pc:sldMk cId="0" sldId="315"/>
        </pc:sldMkLst>
      </pc:sldChg>
      <pc:sldChg chg="del">
        <pc:chgData name="TALITA PINHEIRO" userId="ExNxmlWHG8Ia6PCqrlk6sSZTm58BJ+0K4xZbTxvPxBE=" providerId="None" clId="Web-{165E6CE3-67D4-4737-B10D-66BBC818111C}" dt="2021-02-09T00:57:10.409" v="29"/>
        <pc:sldMkLst>
          <pc:docMk/>
          <pc:sldMk cId="0" sldId="316"/>
        </pc:sldMkLst>
      </pc:sldChg>
      <pc:sldChg chg="del">
        <pc:chgData name="TALITA PINHEIRO" userId="ExNxmlWHG8Ia6PCqrlk6sSZTm58BJ+0K4xZbTxvPxBE=" providerId="None" clId="Web-{165E6CE3-67D4-4737-B10D-66BBC818111C}" dt="2021-02-09T00:57:10.409" v="28"/>
        <pc:sldMkLst>
          <pc:docMk/>
          <pc:sldMk cId="0" sldId="317"/>
        </pc:sldMkLst>
      </pc:sldChg>
      <pc:sldChg chg="del">
        <pc:chgData name="TALITA PINHEIRO" userId="ExNxmlWHG8Ia6PCqrlk6sSZTm58BJ+0K4xZbTxvPxBE=" providerId="None" clId="Web-{165E6CE3-67D4-4737-B10D-66BBC818111C}" dt="2021-02-09T00:57:10.409" v="27"/>
        <pc:sldMkLst>
          <pc:docMk/>
          <pc:sldMk cId="0" sldId="318"/>
        </pc:sldMkLst>
      </pc:sldChg>
      <pc:sldChg chg="del">
        <pc:chgData name="TALITA PINHEIRO" userId="ExNxmlWHG8Ia6PCqrlk6sSZTm58BJ+0K4xZbTxvPxBE=" providerId="None" clId="Web-{165E6CE3-67D4-4737-B10D-66BBC818111C}" dt="2021-02-09T00:57:10.409" v="26"/>
        <pc:sldMkLst>
          <pc:docMk/>
          <pc:sldMk cId="0" sldId="319"/>
        </pc:sldMkLst>
      </pc:sldChg>
      <pc:sldChg chg="del">
        <pc:chgData name="TALITA PINHEIRO" userId="ExNxmlWHG8Ia6PCqrlk6sSZTm58BJ+0K4xZbTxvPxBE=" providerId="None" clId="Web-{165E6CE3-67D4-4737-B10D-66BBC818111C}" dt="2021-02-09T00:57:10.409" v="25"/>
        <pc:sldMkLst>
          <pc:docMk/>
          <pc:sldMk cId="0" sldId="320"/>
        </pc:sldMkLst>
      </pc:sldChg>
      <pc:sldChg chg="del">
        <pc:chgData name="TALITA PINHEIRO" userId="ExNxmlWHG8Ia6PCqrlk6sSZTm58BJ+0K4xZbTxvPxBE=" providerId="None" clId="Web-{165E6CE3-67D4-4737-B10D-66BBC818111C}" dt="2021-02-09T00:57:10.409" v="24"/>
        <pc:sldMkLst>
          <pc:docMk/>
          <pc:sldMk cId="0" sldId="321"/>
        </pc:sldMkLst>
      </pc:sldChg>
      <pc:sldChg chg="del">
        <pc:chgData name="TALITA PINHEIRO" userId="ExNxmlWHG8Ia6PCqrlk6sSZTm58BJ+0K4xZbTxvPxBE=" providerId="None" clId="Web-{165E6CE3-67D4-4737-B10D-66BBC818111C}" dt="2021-02-09T00:57:10.409" v="23"/>
        <pc:sldMkLst>
          <pc:docMk/>
          <pc:sldMk cId="0" sldId="322"/>
        </pc:sldMkLst>
      </pc:sldChg>
      <pc:sldChg chg="del">
        <pc:chgData name="TALITA PINHEIRO" userId="ExNxmlWHG8Ia6PCqrlk6sSZTm58BJ+0K4xZbTxvPxBE=" providerId="None" clId="Web-{165E6CE3-67D4-4737-B10D-66BBC818111C}" dt="2021-02-09T00:57:10.409" v="22"/>
        <pc:sldMkLst>
          <pc:docMk/>
          <pc:sldMk cId="0" sldId="323"/>
        </pc:sldMkLst>
      </pc:sldChg>
      <pc:sldChg chg="del">
        <pc:chgData name="TALITA PINHEIRO" userId="ExNxmlWHG8Ia6PCqrlk6sSZTm58BJ+0K4xZbTxvPxBE=" providerId="None" clId="Web-{165E6CE3-67D4-4737-B10D-66BBC818111C}" dt="2021-02-09T00:57:10.409" v="21"/>
        <pc:sldMkLst>
          <pc:docMk/>
          <pc:sldMk cId="0" sldId="324"/>
        </pc:sldMkLst>
      </pc:sldChg>
      <pc:sldChg chg="del">
        <pc:chgData name="TALITA PINHEIRO" userId="ExNxmlWHG8Ia6PCqrlk6sSZTm58BJ+0K4xZbTxvPxBE=" providerId="None" clId="Web-{165E6CE3-67D4-4737-B10D-66BBC818111C}" dt="2021-02-09T00:57:10.409" v="20"/>
        <pc:sldMkLst>
          <pc:docMk/>
          <pc:sldMk cId="0" sldId="325"/>
        </pc:sldMkLst>
      </pc:sldChg>
      <pc:sldChg chg="del">
        <pc:chgData name="TALITA PINHEIRO" userId="ExNxmlWHG8Ia6PCqrlk6sSZTm58BJ+0K4xZbTxvPxBE=" providerId="None" clId="Web-{165E6CE3-67D4-4737-B10D-66BBC818111C}" dt="2021-02-09T00:57:10.409" v="19"/>
        <pc:sldMkLst>
          <pc:docMk/>
          <pc:sldMk cId="0" sldId="326"/>
        </pc:sldMkLst>
      </pc:sldChg>
      <pc:sldChg chg="del">
        <pc:chgData name="TALITA PINHEIRO" userId="ExNxmlWHG8Ia6PCqrlk6sSZTm58BJ+0K4xZbTxvPxBE=" providerId="None" clId="Web-{165E6CE3-67D4-4737-B10D-66BBC818111C}" dt="2021-02-09T00:57:10.409" v="18"/>
        <pc:sldMkLst>
          <pc:docMk/>
          <pc:sldMk cId="0" sldId="327"/>
        </pc:sldMkLst>
      </pc:sldChg>
      <pc:sldChg chg="del">
        <pc:chgData name="TALITA PINHEIRO" userId="ExNxmlWHG8Ia6PCqrlk6sSZTm58BJ+0K4xZbTxvPxBE=" providerId="None" clId="Web-{165E6CE3-67D4-4737-B10D-66BBC818111C}" dt="2021-02-09T00:57:10.394" v="17"/>
        <pc:sldMkLst>
          <pc:docMk/>
          <pc:sldMk cId="0" sldId="328"/>
        </pc:sldMkLst>
      </pc:sldChg>
      <pc:sldChg chg="del">
        <pc:chgData name="TALITA PINHEIRO" userId="ExNxmlWHG8Ia6PCqrlk6sSZTm58BJ+0K4xZbTxvPxBE=" providerId="None" clId="Web-{165E6CE3-67D4-4737-B10D-66BBC818111C}" dt="2021-02-09T00:57:10.394" v="16"/>
        <pc:sldMkLst>
          <pc:docMk/>
          <pc:sldMk cId="0" sldId="329"/>
        </pc:sldMkLst>
      </pc:sldChg>
      <pc:sldChg chg="del">
        <pc:chgData name="TALITA PINHEIRO" userId="ExNxmlWHG8Ia6PCqrlk6sSZTm58BJ+0K4xZbTxvPxBE=" providerId="None" clId="Web-{165E6CE3-67D4-4737-B10D-66BBC818111C}" dt="2021-02-09T00:57:10.394" v="15"/>
        <pc:sldMkLst>
          <pc:docMk/>
          <pc:sldMk cId="0" sldId="330"/>
        </pc:sldMkLst>
      </pc:sldChg>
      <pc:sldChg chg="del">
        <pc:chgData name="TALITA PINHEIRO" userId="ExNxmlWHG8Ia6PCqrlk6sSZTm58BJ+0K4xZbTxvPxBE=" providerId="None" clId="Web-{165E6CE3-67D4-4737-B10D-66BBC818111C}" dt="2021-02-09T00:57:10.394" v="14"/>
        <pc:sldMkLst>
          <pc:docMk/>
          <pc:sldMk cId="0" sldId="331"/>
        </pc:sldMkLst>
      </pc:sldChg>
      <pc:sldChg chg="del">
        <pc:chgData name="TALITA PINHEIRO" userId="ExNxmlWHG8Ia6PCqrlk6sSZTm58BJ+0K4xZbTxvPxBE=" providerId="None" clId="Web-{165E6CE3-67D4-4737-B10D-66BBC818111C}" dt="2021-02-09T00:57:10.394" v="13"/>
        <pc:sldMkLst>
          <pc:docMk/>
          <pc:sldMk cId="0" sldId="332"/>
        </pc:sldMkLst>
      </pc:sldChg>
      <pc:sldChg chg="del">
        <pc:chgData name="TALITA PINHEIRO" userId="ExNxmlWHG8Ia6PCqrlk6sSZTm58BJ+0K4xZbTxvPxBE=" providerId="None" clId="Web-{165E6CE3-67D4-4737-B10D-66BBC818111C}" dt="2021-02-09T00:57:10.394" v="12"/>
        <pc:sldMkLst>
          <pc:docMk/>
          <pc:sldMk cId="0" sldId="333"/>
        </pc:sldMkLst>
      </pc:sldChg>
      <pc:sldChg chg="del">
        <pc:chgData name="TALITA PINHEIRO" userId="ExNxmlWHG8Ia6PCqrlk6sSZTm58BJ+0K4xZbTxvPxBE=" providerId="None" clId="Web-{165E6CE3-67D4-4737-B10D-66BBC818111C}" dt="2021-02-09T00:57:10.394" v="11"/>
        <pc:sldMkLst>
          <pc:docMk/>
          <pc:sldMk cId="0" sldId="334"/>
        </pc:sldMkLst>
      </pc:sldChg>
      <pc:sldChg chg="del">
        <pc:chgData name="TALITA PINHEIRO" userId="ExNxmlWHG8Ia6PCqrlk6sSZTm58BJ+0K4xZbTxvPxBE=" providerId="None" clId="Web-{165E6CE3-67D4-4737-B10D-66BBC818111C}" dt="2021-02-09T00:57:10.394" v="10"/>
        <pc:sldMkLst>
          <pc:docMk/>
          <pc:sldMk cId="0" sldId="335"/>
        </pc:sldMkLst>
      </pc:sldChg>
      <pc:sldChg chg="del">
        <pc:chgData name="TALITA PINHEIRO" userId="ExNxmlWHG8Ia6PCqrlk6sSZTm58BJ+0K4xZbTxvPxBE=" providerId="None" clId="Web-{165E6CE3-67D4-4737-B10D-66BBC818111C}" dt="2021-02-09T00:57:10.394" v="9"/>
        <pc:sldMkLst>
          <pc:docMk/>
          <pc:sldMk cId="0" sldId="336"/>
        </pc:sldMkLst>
      </pc:sldChg>
      <pc:sldChg chg="del">
        <pc:chgData name="TALITA PINHEIRO" userId="ExNxmlWHG8Ia6PCqrlk6sSZTm58BJ+0K4xZbTxvPxBE=" providerId="None" clId="Web-{165E6CE3-67D4-4737-B10D-66BBC818111C}" dt="2021-02-09T00:57:10.394" v="8"/>
        <pc:sldMkLst>
          <pc:docMk/>
          <pc:sldMk cId="0" sldId="337"/>
        </pc:sldMkLst>
      </pc:sldChg>
      <pc:sldChg chg="del">
        <pc:chgData name="TALITA PINHEIRO" userId="ExNxmlWHG8Ia6PCqrlk6sSZTm58BJ+0K4xZbTxvPxBE=" providerId="None" clId="Web-{165E6CE3-67D4-4737-B10D-66BBC818111C}" dt="2021-02-09T00:57:10.394" v="7"/>
        <pc:sldMkLst>
          <pc:docMk/>
          <pc:sldMk cId="0" sldId="338"/>
        </pc:sldMkLst>
      </pc:sldChg>
      <pc:sldChg chg="del">
        <pc:chgData name="TALITA PINHEIRO" userId="ExNxmlWHG8Ia6PCqrlk6sSZTm58BJ+0K4xZbTxvPxBE=" providerId="None" clId="Web-{165E6CE3-67D4-4737-B10D-66BBC818111C}" dt="2021-02-09T00:57:10.394" v="6"/>
        <pc:sldMkLst>
          <pc:docMk/>
          <pc:sldMk cId="0" sldId="339"/>
        </pc:sldMkLst>
      </pc:sldChg>
      <pc:sldChg chg="del">
        <pc:chgData name="TALITA PINHEIRO" userId="ExNxmlWHG8Ia6PCqrlk6sSZTm58BJ+0K4xZbTxvPxBE=" providerId="None" clId="Web-{165E6CE3-67D4-4737-B10D-66BBC818111C}" dt="2021-02-09T00:57:10.394" v="5"/>
        <pc:sldMkLst>
          <pc:docMk/>
          <pc:sldMk cId="0" sldId="340"/>
        </pc:sldMkLst>
      </pc:sldChg>
      <pc:sldChg chg="del">
        <pc:chgData name="TALITA PINHEIRO" userId="ExNxmlWHG8Ia6PCqrlk6sSZTm58BJ+0K4xZbTxvPxBE=" providerId="None" clId="Web-{165E6CE3-67D4-4737-B10D-66BBC818111C}" dt="2021-02-09T00:57:10.378" v="4"/>
        <pc:sldMkLst>
          <pc:docMk/>
          <pc:sldMk cId="0" sldId="341"/>
        </pc:sldMkLst>
      </pc:sldChg>
      <pc:sldChg chg="del">
        <pc:chgData name="TALITA PINHEIRO" userId="ExNxmlWHG8Ia6PCqrlk6sSZTm58BJ+0K4xZbTxvPxBE=" providerId="None" clId="Web-{165E6CE3-67D4-4737-B10D-66BBC818111C}" dt="2021-02-09T00:57:10.378" v="3"/>
        <pc:sldMkLst>
          <pc:docMk/>
          <pc:sldMk cId="0" sldId="342"/>
        </pc:sldMkLst>
      </pc:sldChg>
      <pc:sldChg chg="del">
        <pc:chgData name="TALITA PINHEIRO" userId="ExNxmlWHG8Ia6PCqrlk6sSZTm58BJ+0K4xZbTxvPxBE=" providerId="None" clId="Web-{165E6CE3-67D4-4737-B10D-66BBC818111C}" dt="2021-02-09T00:57:10.378" v="2"/>
        <pc:sldMkLst>
          <pc:docMk/>
          <pc:sldMk cId="0" sldId="343"/>
        </pc:sldMkLst>
      </pc:sldChg>
      <pc:sldChg chg="del">
        <pc:chgData name="TALITA PINHEIRO" userId="ExNxmlWHG8Ia6PCqrlk6sSZTm58BJ+0K4xZbTxvPxBE=" providerId="None" clId="Web-{165E6CE3-67D4-4737-B10D-66BBC818111C}" dt="2021-02-09T00:57:10.378" v="1"/>
        <pc:sldMkLst>
          <pc:docMk/>
          <pc:sldMk cId="0" sldId="344"/>
        </pc:sldMkLst>
      </pc:sldChg>
      <pc:sldChg chg="del">
        <pc:chgData name="TALITA PINHEIRO" userId="ExNxmlWHG8Ia6PCqrlk6sSZTm58BJ+0K4xZbTxvPxBE=" providerId="None" clId="Web-{165E6CE3-67D4-4737-B10D-66BBC818111C}" dt="2021-02-09T00:57:10.378" v="0"/>
        <pc:sldMkLst>
          <pc:docMk/>
          <pc:sldMk cId="0" sldId="345"/>
        </pc:sldMkLst>
      </pc:sldChg>
      <pc:sldChg chg="add replId">
        <pc:chgData name="TALITA PINHEIRO" userId="ExNxmlWHG8Ia6PCqrlk6sSZTm58BJ+0K4xZbTxvPxBE=" providerId="None" clId="Web-{165E6CE3-67D4-4737-B10D-66BBC818111C}" dt="2021-02-09T00:57:24.113" v="40"/>
        <pc:sldMkLst>
          <pc:docMk/>
          <pc:sldMk cId="842328748" sldId="354"/>
        </pc:sldMkLst>
      </pc:sldChg>
    </pc:docChg>
  </pc:docChgLst>
  <pc:docChgLst>
    <pc:chgData name="TALITA PINHEIRO" userId="ExNxmlWHG8Ia6PCqrlk6sSZTm58BJ+0K4xZbTxvPxBE=" providerId="None" clId="Web-{45892C14-C2DC-45C8-BDD2-BDEA1473EBF7}"/>
    <pc:docChg chg="addSld delSld modSld sldOrd">
      <pc:chgData name="TALITA PINHEIRO" userId="ExNxmlWHG8Ia6PCqrlk6sSZTm58BJ+0K4xZbTxvPxBE=" providerId="None" clId="Web-{45892C14-C2DC-45C8-BDD2-BDEA1473EBF7}" dt="2021-02-09T00:53:46.508" v="303"/>
      <pc:docMkLst>
        <pc:docMk/>
      </pc:docMkLst>
      <pc:sldChg chg="modSp">
        <pc:chgData name="TALITA PINHEIRO" userId="ExNxmlWHG8Ia6PCqrlk6sSZTm58BJ+0K4xZbTxvPxBE=" providerId="None" clId="Web-{45892C14-C2DC-45C8-BDD2-BDEA1473EBF7}" dt="2021-02-09T00:10:33.668" v="29" actId="20577"/>
        <pc:sldMkLst>
          <pc:docMk/>
          <pc:sldMk cId="0" sldId="257"/>
        </pc:sldMkLst>
        <pc:spChg chg="mod">
          <ac:chgData name="TALITA PINHEIRO" userId="ExNxmlWHG8Ia6PCqrlk6sSZTm58BJ+0K4xZbTxvPxBE=" providerId="None" clId="Web-{45892C14-C2DC-45C8-BDD2-BDEA1473EBF7}" dt="2021-02-09T00:08:28.597" v="9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10:33.668" v="29" actId="20577"/>
          <ac:spMkLst>
            <pc:docMk/>
            <pc:sldMk cId="0" sldId="257"/>
            <ac:spMk id="94" creationId="{00000000-0000-0000-0000-000000000000}"/>
          </ac:spMkLst>
        </pc:spChg>
      </pc:sldChg>
      <pc:sldChg chg="delSp modSp delAnim">
        <pc:chgData name="TALITA PINHEIRO" userId="ExNxmlWHG8Ia6PCqrlk6sSZTm58BJ+0K4xZbTxvPxBE=" providerId="None" clId="Web-{45892C14-C2DC-45C8-BDD2-BDEA1473EBF7}" dt="2021-02-09T00:14:37.980" v="100" actId="1076"/>
        <pc:sldMkLst>
          <pc:docMk/>
          <pc:sldMk cId="0" sldId="260"/>
        </pc:sldMkLst>
        <pc:spChg chg="mod">
          <ac:chgData name="TALITA PINHEIRO" userId="ExNxmlWHG8Ia6PCqrlk6sSZTm58BJ+0K4xZbTxvPxBE=" providerId="None" clId="Web-{45892C14-C2DC-45C8-BDD2-BDEA1473EBF7}" dt="2021-02-09T00:14:37.980" v="100" actId="1076"/>
          <ac:spMkLst>
            <pc:docMk/>
            <pc:sldMk cId="0" sldId="260"/>
            <ac:spMk id="123" creationId="{00000000-0000-0000-0000-000000000000}"/>
          </ac:spMkLst>
        </pc:spChg>
        <pc:picChg chg="del">
          <ac:chgData name="TALITA PINHEIRO" userId="ExNxmlWHG8Ia6PCqrlk6sSZTm58BJ+0K4xZbTxvPxBE=" providerId="None" clId="Web-{45892C14-C2DC-45C8-BDD2-BDEA1473EBF7}" dt="2021-02-09T00:05:53.447" v="0"/>
          <ac:picMkLst>
            <pc:docMk/>
            <pc:sldMk cId="0" sldId="260"/>
            <ac:picMk id="126" creationId="{00000000-0000-0000-0000-000000000000}"/>
          </ac:picMkLst>
        </pc:picChg>
      </pc:sldChg>
      <pc:sldChg chg="addSp delSp modSp">
        <pc:chgData name="TALITA PINHEIRO" userId="ExNxmlWHG8Ia6PCqrlk6sSZTm58BJ+0K4xZbTxvPxBE=" providerId="None" clId="Web-{45892C14-C2DC-45C8-BDD2-BDEA1473EBF7}" dt="2021-02-09T00:17:37.039" v="105" actId="1076"/>
        <pc:sldMkLst>
          <pc:docMk/>
          <pc:sldMk cId="0" sldId="262"/>
        </pc:sldMkLst>
        <pc:spChg chg="del">
          <ac:chgData name="TALITA PINHEIRO" userId="ExNxmlWHG8Ia6PCqrlk6sSZTm58BJ+0K4xZbTxvPxBE=" providerId="None" clId="Web-{45892C14-C2DC-45C8-BDD2-BDEA1473EBF7}" dt="2021-02-09T00:17:27.554" v="101"/>
          <ac:spMkLst>
            <pc:docMk/>
            <pc:sldMk cId="0" sldId="262"/>
            <ac:spMk id="148" creationId="{00000000-0000-0000-0000-000000000000}"/>
          </ac:spMkLst>
        </pc:spChg>
        <pc:picChg chg="add mod">
          <ac:chgData name="TALITA PINHEIRO" userId="ExNxmlWHG8Ia6PCqrlk6sSZTm58BJ+0K4xZbTxvPxBE=" providerId="None" clId="Web-{45892C14-C2DC-45C8-BDD2-BDEA1473EBF7}" dt="2021-02-09T00:17:37.039" v="105" actId="1076"/>
          <ac:picMkLst>
            <pc:docMk/>
            <pc:sldMk cId="0" sldId="262"/>
            <ac:picMk id="2" creationId="{6E8DCB5D-C7E6-4636-8BB0-4FAFEC6823F6}"/>
          </ac:picMkLst>
        </pc:picChg>
        <pc:picChg chg="del">
          <ac:chgData name="TALITA PINHEIRO" userId="ExNxmlWHG8Ia6PCqrlk6sSZTm58BJ+0K4xZbTxvPxBE=" providerId="None" clId="Web-{45892C14-C2DC-45C8-BDD2-BDEA1473EBF7}" dt="2021-02-09T00:17:29.257" v="102"/>
          <ac:picMkLst>
            <pc:docMk/>
            <pc:sldMk cId="0" sldId="262"/>
            <ac:picMk id="149" creationId="{00000000-0000-0000-0000-000000000000}"/>
          </ac:picMkLst>
        </pc:picChg>
      </pc:sldChg>
      <pc:sldChg chg="del">
        <pc:chgData name="TALITA PINHEIRO" userId="ExNxmlWHG8Ia6PCqrlk6sSZTm58BJ+0K4xZbTxvPxBE=" providerId="None" clId="Web-{45892C14-C2DC-45C8-BDD2-BDEA1473EBF7}" dt="2021-02-09T00:24:34.300" v="109"/>
        <pc:sldMkLst>
          <pc:docMk/>
          <pc:sldMk cId="0" sldId="267"/>
        </pc:sldMkLst>
      </pc:sldChg>
      <pc:sldChg chg="modSp">
        <pc:chgData name="TALITA PINHEIRO" userId="ExNxmlWHG8Ia6PCqrlk6sSZTm58BJ+0K4xZbTxvPxBE=" providerId="None" clId="Web-{45892C14-C2DC-45C8-BDD2-BDEA1473EBF7}" dt="2021-02-09T00:23:12.357" v="108" actId="20577"/>
        <pc:sldMkLst>
          <pc:docMk/>
          <pc:sldMk cId="0" sldId="268"/>
        </pc:sldMkLst>
        <pc:spChg chg="mod">
          <ac:chgData name="TALITA PINHEIRO" userId="ExNxmlWHG8Ia6PCqrlk6sSZTm58BJ+0K4xZbTxvPxBE=" providerId="None" clId="Web-{45892C14-C2DC-45C8-BDD2-BDEA1473EBF7}" dt="2021-02-09T00:23:12.357" v="108" actId="20577"/>
          <ac:spMkLst>
            <pc:docMk/>
            <pc:sldMk cId="0" sldId="268"/>
            <ac:spMk id="211" creationId="{00000000-0000-0000-0000-000000000000}"/>
          </ac:spMkLst>
        </pc:spChg>
      </pc:sldChg>
      <pc:sldChg chg="addSp">
        <pc:chgData name="TALITA PINHEIRO" userId="ExNxmlWHG8Ia6PCqrlk6sSZTm58BJ+0K4xZbTxvPxBE=" providerId="None" clId="Web-{45892C14-C2DC-45C8-BDD2-BDEA1473EBF7}" dt="2021-02-09T00:43:55.844" v="216"/>
        <pc:sldMkLst>
          <pc:docMk/>
          <pc:sldMk cId="0" sldId="273"/>
        </pc:sldMkLst>
        <pc:picChg chg="add">
          <ac:chgData name="TALITA PINHEIRO" userId="ExNxmlWHG8Ia6PCqrlk6sSZTm58BJ+0K4xZbTxvPxBE=" providerId="None" clId="Web-{45892C14-C2DC-45C8-BDD2-BDEA1473EBF7}" dt="2021-02-09T00:43:55.844" v="216"/>
          <ac:picMkLst>
            <pc:docMk/>
            <pc:sldMk cId="0" sldId="273"/>
            <ac:picMk id="2" creationId="{B81B1F1D-3E85-47C5-A275-54EC1CEBD0AB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3:59.204" v="217"/>
        <pc:sldMkLst>
          <pc:docMk/>
          <pc:sldMk cId="0" sldId="274"/>
        </pc:sldMkLst>
        <pc:picChg chg="add">
          <ac:chgData name="TALITA PINHEIRO" userId="ExNxmlWHG8Ia6PCqrlk6sSZTm58BJ+0K4xZbTxvPxBE=" providerId="None" clId="Web-{45892C14-C2DC-45C8-BDD2-BDEA1473EBF7}" dt="2021-02-09T00:43:59.204" v="217"/>
          <ac:picMkLst>
            <pc:docMk/>
            <pc:sldMk cId="0" sldId="274"/>
            <ac:picMk id="2" creationId="{8B0154A9-913C-4905-8F46-1104D29B167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02.235" v="218"/>
        <pc:sldMkLst>
          <pc:docMk/>
          <pc:sldMk cId="0" sldId="275"/>
        </pc:sldMkLst>
        <pc:picChg chg="add">
          <ac:chgData name="TALITA PINHEIRO" userId="ExNxmlWHG8Ia6PCqrlk6sSZTm58BJ+0K4xZbTxvPxBE=" providerId="None" clId="Web-{45892C14-C2DC-45C8-BDD2-BDEA1473EBF7}" dt="2021-02-09T00:44:02.235" v="218"/>
          <ac:picMkLst>
            <pc:docMk/>
            <pc:sldMk cId="0" sldId="275"/>
            <ac:picMk id="2" creationId="{D9D6E019-EE51-44FC-8E20-2096A7DF5845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05.204" v="219"/>
        <pc:sldMkLst>
          <pc:docMk/>
          <pc:sldMk cId="0" sldId="276"/>
        </pc:sldMkLst>
        <pc:picChg chg="add">
          <ac:chgData name="TALITA PINHEIRO" userId="ExNxmlWHG8Ia6PCqrlk6sSZTm58BJ+0K4xZbTxvPxBE=" providerId="None" clId="Web-{45892C14-C2DC-45C8-BDD2-BDEA1473EBF7}" dt="2021-02-09T00:44:05.204" v="219"/>
          <ac:picMkLst>
            <pc:docMk/>
            <pc:sldMk cId="0" sldId="276"/>
            <ac:picMk id="2" creationId="{15AA8FF8-1596-44CC-8DED-DF588337E121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08.423" v="220"/>
        <pc:sldMkLst>
          <pc:docMk/>
          <pc:sldMk cId="0" sldId="277"/>
        </pc:sldMkLst>
        <pc:picChg chg="add">
          <ac:chgData name="TALITA PINHEIRO" userId="ExNxmlWHG8Ia6PCqrlk6sSZTm58BJ+0K4xZbTxvPxBE=" providerId="None" clId="Web-{45892C14-C2DC-45C8-BDD2-BDEA1473EBF7}" dt="2021-02-09T00:44:08.423" v="220"/>
          <ac:picMkLst>
            <pc:docMk/>
            <pc:sldMk cId="0" sldId="277"/>
            <ac:picMk id="2" creationId="{8F18027E-4BFE-48D3-9C9C-9D1419E25979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11.627" v="221"/>
        <pc:sldMkLst>
          <pc:docMk/>
          <pc:sldMk cId="0" sldId="278"/>
        </pc:sldMkLst>
        <pc:picChg chg="add">
          <ac:chgData name="TALITA PINHEIRO" userId="ExNxmlWHG8Ia6PCqrlk6sSZTm58BJ+0K4xZbTxvPxBE=" providerId="None" clId="Web-{45892C14-C2DC-45C8-BDD2-BDEA1473EBF7}" dt="2021-02-09T00:44:11.627" v="221"/>
          <ac:picMkLst>
            <pc:docMk/>
            <pc:sldMk cId="0" sldId="278"/>
            <ac:picMk id="2" creationId="{CE93A9D4-690E-47AB-8179-436DD87D9928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18.596" v="222"/>
        <pc:sldMkLst>
          <pc:docMk/>
          <pc:sldMk cId="0" sldId="279"/>
        </pc:sldMkLst>
        <pc:picChg chg="add">
          <ac:chgData name="TALITA PINHEIRO" userId="ExNxmlWHG8Ia6PCqrlk6sSZTm58BJ+0K4xZbTxvPxBE=" providerId="None" clId="Web-{45892C14-C2DC-45C8-BDD2-BDEA1473EBF7}" dt="2021-02-09T00:44:18.596" v="222"/>
          <ac:picMkLst>
            <pc:docMk/>
            <pc:sldMk cId="0" sldId="279"/>
            <ac:picMk id="2" creationId="{0CFA13B7-8CF1-4304-8287-3B0AC4929C84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20.174" v="223"/>
        <pc:sldMkLst>
          <pc:docMk/>
          <pc:sldMk cId="0" sldId="280"/>
        </pc:sldMkLst>
        <pc:picChg chg="add">
          <ac:chgData name="TALITA PINHEIRO" userId="ExNxmlWHG8Ia6PCqrlk6sSZTm58BJ+0K4xZbTxvPxBE=" providerId="None" clId="Web-{45892C14-C2DC-45C8-BDD2-BDEA1473EBF7}" dt="2021-02-09T00:44:20.174" v="223"/>
          <ac:picMkLst>
            <pc:docMk/>
            <pc:sldMk cId="0" sldId="280"/>
            <ac:picMk id="2" creationId="{7EB8D077-F5C4-4A87-BFDE-10BA44639F21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27.409" v="224"/>
        <pc:sldMkLst>
          <pc:docMk/>
          <pc:sldMk cId="0" sldId="281"/>
        </pc:sldMkLst>
        <pc:picChg chg="add">
          <ac:chgData name="TALITA PINHEIRO" userId="ExNxmlWHG8Ia6PCqrlk6sSZTm58BJ+0K4xZbTxvPxBE=" providerId="None" clId="Web-{45892C14-C2DC-45C8-BDD2-BDEA1473EBF7}" dt="2021-02-09T00:44:27.409" v="224"/>
          <ac:picMkLst>
            <pc:docMk/>
            <pc:sldMk cId="0" sldId="281"/>
            <ac:picMk id="2" creationId="{A3F182A4-84C1-4603-90E9-C7F4D27F1149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44:41.519" v="227" actId="20577"/>
        <pc:sldMkLst>
          <pc:docMk/>
          <pc:sldMk cId="0" sldId="282"/>
        </pc:sldMkLst>
        <pc:spChg chg="mod">
          <ac:chgData name="TALITA PINHEIRO" userId="ExNxmlWHG8Ia6PCqrlk6sSZTm58BJ+0K4xZbTxvPxBE=" providerId="None" clId="Web-{45892C14-C2DC-45C8-BDD2-BDEA1473EBF7}" dt="2021-02-09T00:44:41.519" v="227" actId="20577"/>
          <ac:spMkLst>
            <pc:docMk/>
            <pc:sldMk cId="0" sldId="282"/>
            <ac:spMk id="346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44:32.253" v="225"/>
          <ac:picMkLst>
            <pc:docMk/>
            <pc:sldMk cId="0" sldId="282"/>
            <ac:picMk id="2" creationId="{326338A4-77A8-48AB-968F-4D1721848B0A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45:15.928" v="230" actId="1076"/>
        <pc:sldMkLst>
          <pc:docMk/>
          <pc:sldMk cId="0" sldId="283"/>
        </pc:sldMkLst>
        <pc:spChg chg="mod">
          <ac:chgData name="TALITA PINHEIRO" userId="ExNxmlWHG8Ia6PCqrlk6sSZTm58BJ+0K4xZbTxvPxBE=" providerId="None" clId="Web-{45892C14-C2DC-45C8-BDD2-BDEA1473EBF7}" dt="2021-02-09T00:44:54.801" v="229" actId="1076"/>
          <ac:spMkLst>
            <pc:docMk/>
            <pc:sldMk cId="0" sldId="283"/>
            <ac:spMk id="386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45:15.928" v="230" actId="1076"/>
          <ac:spMkLst>
            <pc:docMk/>
            <pc:sldMk cId="0" sldId="283"/>
            <ac:spMk id="387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44:42.847" v="228"/>
          <ac:picMkLst>
            <pc:docMk/>
            <pc:sldMk cId="0" sldId="283"/>
            <ac:picMk id="2" creationId="{614FCD3E-874C-4F84-A9B3-4C17F1ECF7C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36.398" v="231"/>
        <pc:sldMkLst>
          <pc:docMk/>
          <pc:sldMk cId="0" sldId="284"/>
        </pc:sldMkLst>
        <pc:picChg chg="add">
          <ac:chgData name="TALITA PINHEIRO" userId="ExNxmlWHG8Ia6PCqrlk6sSZTm58BJ+0K4xZbTxvPxBE=" providerId="None" clId="Web-{45892C14-C2DC-45C8-BDD2-BDEA1473EBF7}" dt="2021-02-09T00:45:36.398" v="231"/>
          <ac:picMkLst>
            <pc:docMk/>
            <pc:sldMk cId="0" sldId="284"/>
            <ac:picMk id="2" creationId="{19B19BB3-AE99-48A2-A4E7-C18010DE6281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50.883" v="232"/>
        <pc:sldMkLst>
          <pc:docMk/>
          <pc:sldMk cId="0" sldId="285"/>
        </pc:sldMkLst>
        <pc:picChg chg="add">
          <ac:chgData name="TALITA PINHEIRO" userId="ExNxmlWHG8Ia6PCqrlk6sSZTm58BJ+0K4xZbTxvPxBE=" providerId="None" clId="Web-{45892C14-C2DC-45C8-BDD2-BDEA1473EBF7}" dt="2021-02-09T00:45:50.883" v="232"/>
          <ac:picMkLst>
            <pc:docMk/>
            <pc:sldMk cId="0" sldId="285"/>
            <ac:picMk id="2" creationId="{56DAE1CC-447D-4498-A99B-D1BE5DABEC4C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56.493" v="233"/>
        <pc:sldMkLst>
          <pc:docMk/>
          <pc:sldMk cId="0" sldId="286"/>
        </pc:sldMkLst>
        <pc:picChg chg="add">
          <ac:chgData name="TALITA PINHEIRO" userId="ExNxmlWHG8Ia6PCqrlk6sSZTm58BJ+0K4xZbTxvPxBE=" providerId="None" clId="Web-{45892C14-C2DC-45C8-BDD2-BDEA1473EBF7}" dt="2021-02-09T00:45:56.493" v="233"/>
          <ac:picMkLst>
            <pc:docMk/>
            <pc:sldMk cId="0" sldId="286"/>
            <ac:picMk id="2" creationId="{972D4D79-D984-4A31-BC32-9378AFE423F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59.259" v="234"/>
        <pc:sldMkLst>
          <pc:docMk/>
          <pc:sldMk cId="0" sldId="287"/>
        </pc:sldMkLst>
        <pc:picChg chg="add">
          <ac:chgData name="TALITA PINHEIRO" userId="ExNxmlWHG8Ia6PCqrlk6sSZTm58BJ+0K4xZbTxvPxBE=" providerId="None" clId="Web-{45892C14-C2DC-45C8-BDD2-BDEA1473EBF7}" dt="2021-02-09T00:45:59.259" v="234"/>
          <ac:picMkLst>
            <pc:docMk/>
            <pc:sldMk cId="0" sldId="287"/>
            <ac:picMk id="2" creationId="{670E69C5-72E6-46EA-8190-5D2E2E61A139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03.134" v="235"/>
        <pc:sldMkLst>
          <pc:docMk/>
          <pc:sldMk cId="0" sldId="288"/>
        </pc:sldMkLst>
        <pc:picChg chg="add">
          <ac:chgData name="TALITA PINHEIRO" userId="ExNxmlWHG8Ia6PCqrlk6sSZTm58BJ+0K4xZbTxvPxBE=" providerId="None" clId="Web-{45892C14-C2DC-45C8-BDD2-BDEA1473EBF7}" dt="2021-02-09T00:46:03.134" v="235"/>
          <ac:picMkLst>
            <pc:docMk/>
            <pc:sldMk cId="0" sldId="288"/>
            <ac:picMk id="2" creationId="{B2353D09-93B9-4375-BE59-F62B5E1049CD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05.275" v="236"/>
        <pc:sldMkLst>
          <pc:docMk/>
          <pc:sldMk cId="0" sldId="289"/>
        </pc:sldMkLst>
        <pc:picChg chg="add">
          <ac:chgData name="TALITA PINHEIRO" userId="ExNxmlWHG8Ia6PCqrlk6sSZTm58BJ+0K4xZbTxvPxBE=" providerId="None" clId="Web-{45892C14-C2DC-45C8-BDD2-BDEA1473EBF7}" dt="2021-02-09T00:46:05.275" v="236"/>
          <ac:picMkLst>
            <pc:docMk/>
            <pc:sldMk cId="0" sldId="289"/>
            <ac:picMk id="2" creationId="{18A13761-02C4-4F76-843C-02216467034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12.681" v="237"/>
        <pc:sldMkLst>
          <pc:docMk/>
          <pc:sldMk cId="0" sldId="290"/>
        </pc:sldMkLst>
        <pc:picChg chg="add">
          <ac:chgData name="TALITA PINHEIRO" userId="ExNxmlWHG8Ia6PCqrlk6sSZTm58BJ+0K4xZbTxvPxBE=" providerId="None" clId="Web-{45892C14-C2DC-45C8-BDD2-BDEA1473EBF7}" dt="2021-02-09T00:46:12.681" v="237"/>
          <ac:picMkLst>
            <pc:docMk/>
            <pc:sldMk cId="0" sldId="290"/>
            <ac:picMk id="2" creationId="{8626F131-DCCA-44AE-B16A-1E82E3D7D61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14.353" v="238"/>
        <pc:sldMkLst>
          <pc:docMk/>
          <pc:sldMk cId="0" sldId="291"/>
        </pc:sldMkLst>
        <pc:picChg chg="add">
          <ac:chgData name="TALITA PINHEIRO" userId="ExNxmlWHG8Ia6PCqrlk6sSZTm58BJ+0K4xZbTxvPxBE=" providerId="None" clId="Web-{45892C14-C2DC-45C8-BDD2-BDEA1473EBF7}" dt="2021-02-09T00:46:14.353" v="238"/>
          <ac:picMkLst>
            <pc:docMk/>
            <pc:sldMk cId="0" sldId="291"/>
            <ac:picMk id="2" creationId="{8A7E7637-1258-42CF-AE0B-581E5C219E3B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18.385" v="239"/>
        <pc:sldMkLst>
          <pc:docMk/>
          <pc:sldMk cId="0" sldId="292"/>
        </pc:sldMkLst>
        <pc:picChg chg="add">
          <ac:chgData name="TALITA PINHEIRO" userId="ExNxmlWHG8Ia6PCqrlk6sSZTm58BJ+0K4xZbTxvPxBE=" providerId="None" clId="Web-{45892C14-C2DC-45C8-BDD2-BDEA1473EBF7}" dt="2021-02-09T00:46:18.385" v="239"/>
          <ac:picMkLst>
            <pc:docMk/>
            <pc:sldMk cId="0" sldId="292"/>
            <ac:picMk id="2" creationId="{1F851F5D-CD4B-4092-BC9D-489632731F4F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46:38.714" v="241"/>
        <pc:sldMkLst>
          <pc:docMk/>
          <pc:sldMk cId="0" sldId="293"/>
        </pc:sldMkLst>
        <pc:spChg chg="mod">
          <ac:chgData name="TALITA PINHEIRO" userId="ExNxmlWHG8Ia6PCqrlk6sSZTm58BJ+0K4xZbTxvPxBE=" providerId="None" clId="Web-{45892C14-C2DC-45C8-BDD2-BDEA1473EBF7}" dt="2021-02-09T00:46:38.714" v="241"/>
          <ac:spMkLst>
            <pc:docMk/>
            <pc:sldMk cId="0" sldId="293"/>
            <ac:spMk id="482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46:33.073" v="240"/>
          <ac:picMkLst>
            <pc:docMk/>
            <pc:sldMk cId="0" sldId="293"/>
            <ac:picMk id="2" creationId="{C4937FBD-19BF-4F6F-854D-CF22F1622F97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52.450" v="242"/>
        <pc:sldMkLst>
          <pc:docMk/>
          <pc:sldMk cId="0" sldId="294"/>
        </pc:sldMkLst>
        <pc:picChg chg="add">
          <ac:chgData name="TALITA PINHEIRO" userId="ExNxmlWHG8Ia6PCqrlk6sSZTm58BJ+0K4xZbTxvPxBE=" providerId="None" clId="Web-{45892C14-C2DC-45C8-BDD2-BDEA1473EBF7}" dt="2021-02-09T00:46:52.450" v="242"/>
          <ac:picMkLst>
            <pc:docMk/>
            <pc:sldMk cId="0" sldId="294"/>
            <ac:picMk id="2" creationId="{A547E3C2-A355-4E67-9177-797BA26B5FA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54.590" v="243"/>
        <pc:sldMkLst>
          <pc:docMk/>
          <pc:sldMk cId="0" sldId="295"/>
        </pc:sldMkLst>
        <pc:picChg chg="add">
          <ac:chgData name="TALITA PINHEIRO" userId="ExNxmlWHG8Ia6PCqrlk6sSZTm58BJ+0K4xZbTxvPxBE=" providerId="None" clId="Web-{45892C14-C2DC-45C8-BDD2-BDEA1473EBF7}" dt="2021-02-09T00:46:54.590" v="243"/>
          <ac:picMkLst>
            <pc:docMk/>
            <pc:sldMk cId="0" sldId="295"/>
            <ac:picMk id="2" creationId="{FC11E88F-5E67-4B5E-9CC9-11A6571558D1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52:08.923" v="290" actId="1076"/>
        <pc:sldMkLst>
          <pc:docMk/>
          <pc:sldMk cId="0" sldId="296"/>
        </pc:sldMkLst>
        <pc:spChg chg="mod">
          <ac:chgData name="TALITA PINHEIRO" userId="ExNxmlWHG8Ia6PCqrlk6sSZTm58BJ+0K4xZbTxvPxBE=" providerId="None" clId="Web-{45892C14-C2DC-45C8-BDD2-BDEA1473EBF7}" dt="2021-02-09T00:52:08.923" v="290" actId="1076"/>
          <ac:spMkLst>
            <pc:docMk/>
            <pc:sldMk cId="0" sldId="296"/>
            <ac:spMk id="513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51:41.859" v="286"/>
          <ac:picMkLst>
            <pc:docMk/>
            <pc:sldMk cId="0" sldId="296"/>
            <ac:picMk id="2" creationId="{96F292D7-7EB0-4B44-A720-3795229ECF2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2:15.736" v="291"/>
        <pc:sldMkLst>
          <pc:docMk/>
          <pc:sldMk cId="0" sldId="297"/>
        </pc:sldMkLst>
        <pc:picChg chg="add">
          <ac:chgData name="TALITA PINHEIRO" userId="ExNxmlWHG8Ia6PCqrlk6sSZTm58BJ+0K4xZbTxvPxBE=" providerId="None" clId="Web-{45892C14-C2DC-45C8-BDD2-BDEA1473EBF7}" dt="2021-02-09T00:52:15.736" v="291"/>
          <ac:picMkLst>
            <pc:docMk/>
            <pc:sldMk cId="0" sldId="297"/>
            <ac:picMk id="2" creationId="{B65ED4E6-7E95-4098-B996-C27DCFB2D308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2:27.206" v="292"/>
        <pc:sldMkLst>
          <pc:docMk/>
          <pc:sldMk cId="0" sldId="298"/>
        </pc:sldMkLst>
        <pc:picChg chg="add">
          <ac:chgData name="TALITA PINHEIRO" userId="ExNxmlWHG8Ia6PCqrlk6sSZTm58BJ+0K4xZbTxvPxBE=" providerId="None" clId="Web-{45892C14-C2DC-45C8-BDD2-BDEA1473EBF7}" dt="2021-02-09T00:52:27.206" v="292"/>
          <ac:picMkLst>
            <pc:docMk/>
            <pc:sldMk cId="0" sldId="298"/>
            <ac:picMk id="2" creationId="{4229ACFA-001F-420D-B999-8D81B3620CFC}"/>
          </ac:picMkLst>
        </pc:picChg>
      </pc:sldChg>
      <pc:sldChg chg="addSp modSp addAnim modAnim">
        <pc:chgData name="TALITA PINHEIRO" userId="ExNxmlWHG8Ia6PCqrlk6sSZTm58BJ+0K4xZbTxvPxBE=" providerId="None" clId="Web-{45892C14-C2DC-45C8-BDD2-BDEA1473EBF7}" dt="2021-02-09T00:52:48.379" v="297"/>
        <pc:sldMkLst>
          <pc:docMk/>
          <pc:sldMk cId="0" sldId="299"/>
        </pc:sldMkLst>
        <pc:spChg chg="mod">
          <ac:chgData name="TALITA PINHEIRO" userId="ExNxmlWHG8Ia6PCqrlk6sSZTm58BJ+0K4xZbTxvPxBE=" providerId="None" clId="Web-{45892C14-C2DC-45C8-BDD2-BDEA1473EBF7}" dt="2021-02-09T00:52:38.363" v="294" actId="1076"/>
          <ac:spMkLst>
            <pc:docMk/>
            <pc:sldMk cId="0" sldId="299"/>
            <ac:spMk id="569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52:31.097" v="293"/>
          <ac:picMkLst>
            <pc:docMk/>
            <pc:sldMk cId="0" sldId="299"/>
            <ac:picMk id="2" creationId="{AFE17956-9EFD-4691-8831-40CC838D5370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2:55.879" v="298"/>
        <pc:sldMkLst>
          <pc:docMk/>
          <pc:sldMk cId="0" sldId="300"/>
        </pc:sldMkLst>
        <pc:picChg chg="add">
          <ac:chgData name="TALITA PINHEIRO" userId="ExNxmlWHG8Ia6PCqrlk6sSZTm58BJ+0K4xZbTxvPxBE=" providerId="None" clId="Web-{45892C14-C2DC-45C8-BDD2-BDEA1473EBF7}" dt="2021-02-09T00:52:55.879" v="298"/>
          <ac:picMkLst>
            <pc:docMk/>
            <pc:sldMk cId="0" sldId="300"/>
            <ac:picMk id="2" creationId="{80D69C7C-AB13-4E71-94D2-C75A8F22404C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00.083" v="299"/>
        <pc:sldMkLst>
          <pc:docMk/>
          <pc:sldMk cId="0" sldId="301"/>
        </pc:sldMkLst>
        <pc:picChg chg="add">
          <ac:chgData name="TALITA PINHEIRO" userId="ExNxmlWHG8Ia6PCqrlk6sSZTm58BJ+0K4xZbTxvPxBE=" providerId="None" clId="Web-{45892C14-C2DC-45C8-BDD2-BDEA1473EBF7}" dt="2021-02-09T00:53:00.083" v="299"/>
          <ac:picMkLst>
            <pc:docMk/>
            <pc:sldMk cId="0" sldId="301"/>
            <ac:picMk id="2" creationId="{17637A75-8D65-4DC3-AEFB-702395951006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02.895" v="300"/>
        <pc:sldMkLst>
          <pc:docMk/>
          <pc:sldMk cId="0" sldId="302"/>
        </pc:sldMkLst>
        <pc:picChg chg="add">
          <ac:chgData name="TALITA PINHEIRO" userId="ExNxmlWHG8Ia6PCqrlk6sSZTm58BJ+0K4xZbTxvPxBE=" providerId="None" clId="Web-{45892C14-C2DC-45C8-BDD2-BDEA1473EBF7}" dt="2021-02-09T00:53:02.895" v="300"/>
          <ac:picMkLst>
            <pc:docMk/>
            <pc:sldMk cId="0" sldId="302"/>
            <ac:picMk id="2" creationId="{5016692A-7B31-4342-BFCD-1ABC9E09D85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06.364" v="301"/>
        <pc:sldMkLst>
          <pc:docMk/>
          <pc:sldMk cId="0" sldId="303"/>
        </pc:sldMkLst>
        <pc:picChg chg="add">
          <ac:chgData name="TALITA PINHEIRO" userId="ExNxmlWHG8Ia6PCqrlk6sSZTm58BJ+0K4xZbTxvPxBE=" providerId="None" clId="Web-{45892C14-C2DC-45C8-BDD2-BDEA1473EBF7}" dt="2021-02-09T00:53:06.364" v="301"/>
          <ac:picMkLst>
            <pc:docMk/>
            <pc:sldMk cId="0" sldId="303"/>
            <ac:picMk id="2" creationId="{BDFBA060-41E7-403C-A4B1-2084EE7340C6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44.523" v="302"/>
        <pc:sldMkLst>
          <pc:docMk/>
          <pc:sldMk cId="0" sldId="304"/>
        </pc:sldMkLst>
        <pc:picChg chg="add">
          <ac:chgData name="TALITA PINHEIRO" userId="ExNxmlWHG8Ia6PCqrlk6sSZTm58BJ+0K4xZbTxvPxBE=" providerId="None" clId="Web-{45892C14-C2DC-45C8-BDD2-BDEA1473EBF7}" dt="2021-02-09T00:53:44.523" v="302"/>
          <ac:picMkLst>
            <pc:docMk/>
            <pc:sldMk cId="0" sldId="304"/>
            <ac:picMk id="2" creationId="{69C6D55A-CF02-4854-A721-19E45C66D09F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46.508" v="303"/>
        <pc:sldMkLst>
          <pc:docMk/>
          <pc:sldMk cId="0" sldId="305"/>
        </pc:sldMkLst>
        <pc:picChg chg="add">
          <ac:chgData name="TALITA PINHEIRO" userId="ExNxmlWHG8Ia6PCqrlk6sSZTm58BJ+0K4xZbTxvPxBE=" providerId="None" clId="Web-{45892C14-C2DC-45C8-BDD2-BDEA1473EBF7}" dt="2021-02-09T00:53:46.508" v="303"/>
          <ac:picMkLst>
            <pc:docMk/>
            <pc:sldMk cId="0" sldId="305"/>
            <ac:picMk id="2" creationId="{E2870DD0-6323-43DD-B2A1-CFE4BA289999}"/>
          </ac:picMkLst>
        </pc:picChg>
      </pc:sldChg>
      <pc:sldChg chg="add replId addAnim delAnim modAnim">
        <pc:chgData name="TALITA PINHEIRO" userId="ExNxmlWHG8Ia6PCqrlk6sSZTm58BJ+0K4xZbTxvPxBE=" providerId="None" clId="Web-{45892C14-C2DC-45C8-BDD2-BDEA1473EBF7}" dt="2021-02-09T00:11:07.701" v="33"/>
        <pc:sldMkLst>
          <pc:docMk/>
          <pc:sldMk cId="3276561751" sldId="346"/>
        </pc:sldMkLst>
      </pc:sldChg>
      <pc:sldChg chg="modSp add ord replId">
        <pc:chgData name="TALITA PINHEIRO" userId="ExNxmlWHG8Ia6PCqrlk6sSZTm58BJ+0K4xZbTxvPxBE=" providerId="None" clId="Web-{45892C14-C2DC-45C8-BDD2-BDEA1473EBF7}" dt="2021-02-09T00:29:54.493" v="143" actId="20577"/>
        <pc:sldMkLst>
          <pc:docMk/>
          <pc:sldMk cId="3562737901" sldId="347"/>
        </pc:sldMkLst>
        <pc:spChg chg="mod">
          <ac:chgData name="TALITA PINHEIRO" userId="ExNxmlWHG8Ia6PCqrlk6sSZTm58BJ+0K4xZbTxvPxBE=" providerId="None" clId="Web-{45892C14-C2DC-45C8-BDD2-BDEA1473EBF7}" dt="2021-02-09T00:12:03.220" v="58" actId="1076"/>
          <ac:spMkLst>
            <pc:docMk/>
            <pc:sldMk cId="3562737901" sldId="347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29:54.493" v="143" actId="20577"/>
          <ac:spMkLst>
            <pc:docMk/>
            <pc:sldMk cId="3562737901" sldId="347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0:09.463" v="145" actId="20577"/>
        <pc:sldMkLst>
          <pc:docMk/>
          <pc:sldMk cId="2452933361" sldId="348"/>
        </pc:sldMkLst>
        <pc:spChg chg="mod">
          <ac:chgData name="TALITA PINHEIRO" userId="ExNxmlWHG8Ia6PCqrlk6sSZTm58BJ+0K4xZbTxvPxBE=" providerId="None" clId="Web-{45892C14-C2DC-45C8-BDD2-BDEA1473EBF7}" dt="2021-02-09T00:30:09.463" v="145" actId="20577"/>
          <ac:spMkLst>
            <pc:docMk/>
            <pc:sldMk cId="2452933361" sldId="348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6:45.879" v="193" actId="20577"/>
        <pc:sldMkLst>
          <pc:docMk/>
          <pc:sldMk cId="693544850" sldId="349"/>
        </pc:sldMkLst>
        <pc:spChg chg="mod">
          <ac:chgData name="TALITA PINHEIRO" userId="ExNxmlWHG8Ia6PCqrlk6sSZTm58BJ+0K4xZbTxvPxBE=" providerId="None" clId="Web-{45892C14-C2DC-45C8-BDD2-BDEA1473EBF7}" dt="2021-02-09T00:36:45.879" v="193" actId="20577"/>
          <ac:spMkLst>
            <pc:docMk/>
            <pc:sldMk cId="693544850" sldId="349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4:37.558" v="185" actId="20577"/>
        <pc:sldMkLst>
          <pc:docMk/>
          <pc:sldMk cId="2175517072" sldId="350"/>
        </pc:sldMkLst>
        <pc:spChg chg="mod">
          <ac:chgData name="TALITA PINHEIRO" userId="ExNxmlWHG8Ia6PCqrlk6sSZTm58BJ+0K4xZbTxvPxBE=" providerId="None" clId="Web-{45892C14-C2DC-45C8-BDD2-BDEA1473EBF7}" dt="2021-02-09T00:31:46.031" v="159" actId="1076"/>
          <ac:spMkLst>
            <pc:docMk/>
            <pc:sldMk cId="2175517072" sldId="350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34:37.558" v="185" actId="20577"/>
          <ac:spMkLst>
            <pc:docMk/>
            <pc:sldMk cId="2175517072" sldId="350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6:02.110" v="189" actId="20577"/>
        <pc:sldMkLst>
          <pc:docMk/>
          <pc:sldMk cId="1242572462" sldId="351"/>
        </pc:sldMkLst>
        <pc:spChg chg="mod">
          <ac:chgData name="TALITA PINHEIRO" userId="ExNxmlWHG8Ia6PCqrlk6sSZTm58BJ+0K4xZbTxvPxBE=" providerId="None" clId="Web-{45892C14-C2DC-45C8-BDD2-BDEA1473EBF7}" dt="2021-02-09T00:33:38.242" v="178" actId="20577"/>
          <ac:spMkLst>
            <pc:docMk/>
            <pc:sldMk cId="1242572462" sldId="351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36:02.110" v="189" actId="20577"/>
          <ac:spMkLst>
            <pc:docMk/>
            <pc:sldMk cId="1242572462" sldId="351"/>
            <ac:spMk id="94" creationId="{00000000-0000-0000-0000-000000000000}"/>
          </ac:spMkLst>
        </pc:spChg>
      </pc:sldChg>
      <pc:sldChg chg="addSp delSp modSp add replId delAnim">
        <pc:chgData name="TALITA PINHEIRO" userId="ExNxmlWHG8Ia6PCqrlk6sSZTm58BJ+0K4xZbTxvPxBE=" providerId="None" clId="Web-{45892C14-C2DC-45C8-BDD2-BDEA1473EBF7}" dt="2021-02-09T00:40:40.832" v="215" actId="1076"/>
        <pc:sldMkLst>
          <pc:docMk/>
          <pc:sldMk cId="1889190285" sldId="352"/>
        </pc:sldMkLst>
        <pc:spChg chg="add del mod">
          <ac:chgData name="TALITA PINHEIRO" userId="ExNxmlWHG8Ia6PCqrlk6sSZTm58BJ+0K4xZbTxvPxBE=" providerId="None" clId="Web-{45892C14-C2DC-45C8-BDD2-BDEA1473EBF7}" dt="2021-02-09T00:40:30.284" v="211"/>
          <ac:spMkLst>
            <pc:docMk/>
            <pc:sldMk cId="1889190285" sldId="352"/>
            <ac:spMk id="3" creationId="{58D98F90-EB65-49F5-AA16-74A058135942}"/>
          </ac:spMkLst>
        </pc:spChg>
        <pc:spChg chg="mod">
          <ac:chgData name="TALITA PINHEIRO" userId="ExNxmlWHG8Ia6PCqrlk6sSZTm58BJ+0K4xZbTxvPxBE=" providerId="None" clId="Web-{45892C14-C2DC-45C8-BDD2-BDEA1473EBF7}" dt="2021-02-09T00:39:58.720" v="208"/>
          <ac:spMkLst>
            <pc:docMk/>
            <pc:sldMk cId="1889190285" sldId="352"/>
            <ac:spMk id="93" creationId="{00000000-0000-0000-0000-000000000000}"/>
          </ac:spMkLst>
        </pc:spChg>
        <pc:spChg chg="del">
          <ac:chgData name="TALITA PINHEIRO" userId="ExNxmlWHG8Ia6PCqrlk6sSZTm58BJ+0K4xZbTxvPxBE=" providerId="None" clId="Web-{45892C14-C2DC-45C8-BDD2-BDEA1473EBF7}" dt="2021-02-09T00:40:26.534" v="209"/>
          <ac:spMkLst>
            <pc:docMk/>
            <pc:sldMk cId="1889190285" sldId="352"/>
            <ac:spMk id="94" creationId="{00000000-0000-0000-0000-000000000000}"/>
          </ac:spMkLst>
        </pc:spChg>
        <pc:picChg chg="add mod">
          <ac:chgData name="TALITA PINHEIRO" userId="ExNxmlWHG8Ia6PCqrlk6sSZTm58BJ+0K4xZbTxvPxBE=" providerId="None" clId="Web-{45892C14-C2DC-45C8-BDD2-BDEA1473EBF7}" dt="2021-02-09T00:40:40.832" v="215" actId="1076"/>
          <ac:picMkLst>
            <pc:docMk/>
            <pc:sldMk cId="1889190285" sldId="352"/>
            <ac:picMk id="4" creationId="{4A7E391D-D559-40F5-B8DE-F9DB9D7C4507}"/>
          </ac:picMkLst>
        </pc:picChg>
      </pc:sldChg>
      <pc:sldChg chg="modSp add replId">
        <pc:chgData name="TALITA PINHEIRO" userId="ExNxmlWHG8Ia6PCqrlk6sSZTm58BJ+0K4xZbTxvPxBE=" providerId="None" clId="Web-{45892C14-C2DC-45C8-BDD2-BDEA1473EBF7}" dt="2021-02-09T00:50:49.402" v="285" actId="20577"/>
        <pc:sldMkLst>
          <pc:docMk/>
          <pc:sldMk cId="411416281" sldId="353"/>
        </pc:sldMkLst>
        <pc:spChg chg="mod">
          <ac:chgData name="TALITA PINHEIRO" userId="ExNxmlWHG8Ia6PCqrlk6sSZTm58BJ+0K4xZbTxvPxBE=" providerId="None" clId="Web-{45892C14-C2DC-45C8-BDD2-BDEA1473EBF7}" dt="2021-02-09T00:47:40.250" v="255" actId="1076"/>
          <ac:spMkLst>
            <pc:docMk/>
            <pc:sldMk cId="411416281" sldId="353"/>
            <ac:spMk id="386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50:49.402" v="285" actId="20577"/>
          <ac:spMkLst>
            <pc:docMk/>
            <pc:sldMk cId="411416281" sldId="353"/>
            <ac:spMk id="387" creationId="{00000000-0000-0000-0000-000000000000}"/>
          </ac:spMkLst>
        </pc:spChg>
      </pc:sldChg>
    </pc:docChg>
  </pc:docChgLst>
  <pc:docChgLst>
    <pc:chgData name="TALITA PINHEIRO" userId="ExNxmlWHG8Ia6PCqrlk6sSZTm58BJ+0K4xZbTxvPxBE=" providerId="None" clId="Web-{7F9D5EB4-4F2F-46CC-9AB7-7BEC9A403EAA}"/>
    <pc:docChg chg="modSld">
      <pc:chgData name="TALITA PINHEIRO" userId="ExNxmlWHG8Ia6PCqrlk6sSZTm58BJ+0K4xZbTxvPxBE=" providerId="None" clId="Web-{7F9D5EB4-4F2F-46CC-9AB7-7BEC9A403EAA}" dt="2021-02-09T12:54:49.081" v="8" actId="20577"/>
      <pc:docMkLst>
        <pc:docMk/>
      </pc:docMkLst>
      <pc:sldChg chg="modSp">
        <pc:chgData name="TALITA PINHEIRO" userId="ExNxmlWHG8Ia6PCqrlk6sSZTm58BJ+0K4xZbTxvPxBE=" providerId="None" clId="Web-{7F9D5EB4-4F2F-46CC-9AB7-7BEC9A403EAA}" dt="2021-02-09T12:54:49.081" v="8" actId="20577"/>
        <pc:sldMkLst>
          <pc:docMk/>
          <pc:sldMk cId="0" sldId="260"/>
        </pc:sldMkLst>
        <pc:spChg chg="mod">
          <ac:chgData name="TALITA PINHEIRO" userId="ExNxmlWHG8Ia6PCqrlk6sSZTm58BJ+0K4xZbTxvPxBE=" providerId="None" clId="Web-{7F9D5EB4-4F2F-46CC-9AB7-7BEC9A403EAA}" dt="2021-02-09T12:54:49.081" v="8" actId="20577"/>
          <ac:spMkLst>
            <pc:docMk/>
            <pc:sldMk cId="0" sldId="260"/>
            <ac:spMk id="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76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821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3656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82173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4731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75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75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6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4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3qWg1JBPZ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5.jp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-110751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pt-BR" sz="3600" dirty="0"/>
              <a:t>Níveis de Abstração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A7E391D-D559-40F5-B8DE-F9DB9D7C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07" y="1430942"/>
            <a:ext cx="7684366" cy="42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4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Um pouco de história...</a:t>
            </a:r>
            <a:endParaRPr/>
          </a:p>
        </p:txBody>
      </p:sp>
      <p:sp>
        <p:nvSpPr>
          <p:cNvPr id="115" name="Google Shape;115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18" name="Google Shape;118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5"/>
          <p:cNvSpPr txBox="1">
            <a:spLocks noGrp="1"/>
          </p:cNvSpPr>
          <p:nvPr>
            <p:ph type="body" idx="1"/>
          </p:nvPr>
        </p:nvSpPr>
        <p:spPr>
          <a:xfrm>
            <a:off x="457200" y="1497526"/>
            <a:ext cx="8229600" cy="199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000"/>
            </a:pPr>
            <a:r>
              <a:rPr lang="pt-BR" sz="2000" dirty="0"/>
              <a:t>Evolução dos computadores</a:t>
            </a:r>
            <a:endParaRPr lang="pt-BR" sz="2200" dirty="0">
              <a:solidFill>
                <a:srgbClr val="000000"/>
              </a:solidFill>
            </a:endParaRPr>
          </a:p>
          <a:p>
            <a:pPr marL="228600" indent="-228600" algn="just">
              <a:spcBef>
                <a:spcPts val="0"/>
              </a:spcBef>
              <a:buSzPts val="2000"/>
            </a:pPr>
            <a:endParaRPr lang="pt-BR" sz="20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000" dirty="0">
                <a:hlinkClick r:id="rId3"/>
              </a:rPr>
              <a:t>https://www.youtube.com/watch?v=F3qWg1JBPZg</a:t>
            </a:r>
            <a:endParaRPr lang="pt-BR"/>
          </a:p>
          <a:p>
            <a:pPr marL="0" indent="0" algn="just">
              <a:spcBef>
                <a:spcPts val="0"/>
              </a:spcBef>
              <a:buNone/>
            </a:pPr>
            <a:endParaRPr lang="pt-BR" sz="2000" dirty="0"/>
          </a:p>
          <a:p>
            <a:pPr marL="0" indent="0" algn="just">
              <a:spcBef>
                <a:spcPts val="0"/>
              </a:spcBef>
              <a:buNone/>
            </a:pPr>
            <a:endParaRPr lang="pt-BR" sz="2000" dirty="0"/>
          </a:p>
          <a:p>
            <a:pPr marL="685800" lvl="1" indent="-114300" algn="just">
              <a:buNone/>
            </a:pPr>
            <a:endParaRPr lang="pt-BR" sz="1800" i="1"/>
          </a:p>
        </p:txBody>
      </p:sp>
      <p:sp>
        <p:nvSpPr>
          <p:cNvPr id="124" name="Google Shape;124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28" name="Google Shape;128;p6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Elementos</a:t>
            </a:r>
            <a:endParaRPr/>
          </a:p>
        </p:txBody>
      </p:sp>
      <p:sp>
        <p:nvSpPr>
          <p:cNvPr id="134" name="Google Shape;134;p66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Relê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Surgido em final do século XIX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Dispositivo eletromecânico;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Baseado no movimento de um magneto móvel para unir ou afastar contatos metálicos (passagem de corrente)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Caros e lentos</a:t>
            </a:r>
            <a:endParaRPr/>
          </a:p>
        </p:txBody>
      </p:sp>
      <p:sp>
        <p:nvSpPr>
          <p:cNvPr id="135" name="Google Shape;135;p6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6"/>
          <p:cNvSpPr txBox="1"/>
          <p:nvPr/>
        </p:nvSpPr>
        <p:spPr>
          <a:xfrm>
            <a:off x="2483768" y="5445224"/>
            <a:ext cx="4071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http://www.hardware.com.br/livros/hardware/primordios.html</a:t>
            </a:r>
            <a:endParaRPr/>
          </a:p>
        </p:txBody>
      </p:sp>
      <p:pic>
        <p:nvPicPr>
          <p:cNvPr id="138" name="Google Shape;13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411" y="3429000"/>
            <a:ext cx="3369773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40" name="Google Shape;140;p6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7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Válvula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Surgida em final do século XIX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Baseado no fluxo de elétrons (efeito termoiônico)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Mais rápida que o relê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Problemas de aquecimento, alto consumo e queima</a:t>
            </a:r>
            <a:endParaRPr/>
          </a:p>
        </p:txBody>
      </p:sp>
      <p:sp>
        <p:nvSpPr>
          <p:cNvPr id="146" name="Google Shape;146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51" name="Google Shape;151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2" descr="Uma imagem contendo eletrônico, no interior, tubo, mesa&#10;&#10;Descrição gerada automaticamente">
            <a:extLst>
              <a:ext uri="{FF2B5EF4-FFF2-40B4-BE49-F238E27FC236}">
                <a16:creationId xmlns:a16="http://schemas.microsoft.com/office/drawing/2014/main" id="{6E8DCB5D-C7E6-4636-8BB0-4FAFEC682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71" y="3330254"/>
            <a:ext cx="4347659" cy="2014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8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Transístor</a:t>
            </a:r>
            <a:endParaRPr sz="2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Grupo dos semicondutores (isolantes + condutores);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Germânio =&gt; silício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Interruptor dentro do sistema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Cada transístor pode ser ligado ou desligado, permitindo, ou não, a passagem de eletricidade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Vantagens: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Sem partes móveis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Menor consumo elétrico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Diminuição da geração de calor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Tamanho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Aumento na frequência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Confiabilidade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57" name="Google Shape;157;p6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60" name="Google Shape;160;p6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9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Transístor desligado: sem carga elétrica na base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não existe corrente elétrica entre o emissor e o coletor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Transístor ligado: certa tensão na base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C6E7"/>
              </a:buClr>
              <a:buSzPts val="1800"/>
              <a:buChar char="•"/>
            </a:pPr>
            <a:r>
              <a:rPr lang="pt-BR" sz="1800"/>
              <a:t>circuito é fechado tendo corrente entre o emissor e o receptor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A mudança de estado de um transístor é feita através da aplicação de uma corrente elétrica</a:t>
            </a: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66" name="Google Shape;166;p69"/>
          <p:cNvSpPr txBox="1"/>
          <p:nvPr/>
        </p:nvSpPr>
        <p:spPr>
          <a:xfrm>
            <a:off x="2671192" y="6172200"/>
            <a:ext cx="39170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http://www.hardware.com.br/livros/hardware/transistor.html</a:t>
            </a:r>
            <a:endParaRPr/>
          </a:p>
        </p:txBody>
      </p:sp>
      <p:sp>
        <p:nvSpPr>
          <p:cNvPr id="167" name="Google Shape;167;p6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69"/>
          <p:cNvPicPr preferRelativeResize="0"/>
          <p:nvPr/>
        </p:nvPicPr>
        <p:blipFill rotWithShape="1">
          <a:blip r:embed="rId3">
            <a:alphaModFix/>
          </a:blip>
          <a:srcRect b="8315"/>
          <a:stretch/>
        </p:blipFill>
        <p:spPr>
          <a:xfrm>
            <a:off x="2213511" y="3933056"/>
            <a:ext cx="4590737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71" name="Google Shape;171;p6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0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Circuitos integrados</a:t>
            </a:r>
            <a:endParaRPr sz="2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Circuitos eletrônicos miniaturizados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Diversos componentes semicondutores integrados em um mesmo chip de silício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(Transistores, capacitores, resistores, etc.)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&lt; Custo de produção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&lt; Tamanho de componentes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&gt; Agilidade de processamento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&gt; Confiabilidade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Conectados por fios condutores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Microchip</a:t>
            </a:r>
            <a:endParaRPr/>
          </a:p>
          <a:p>
            <a:pPr marL="114300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10953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77" name="Google Shape;177;p7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70" descr="http://e.cdn-hardware.com.br/static/books/hardware/cap1-4_html_m79a170ae.jpg.optim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4610100"/>
            <a:ext cx="23622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0" descr="https://upload.wikimedia.org/wikipedia/commons/thumb/9/93/InternalIntegratedCircuit2.JPG/230px-InternalIntegratedCircuit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5617" y="3240707"/>
            <a:ext cx="3192103" cy="280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82" name="Google Shape;182;p70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1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Pastilhas de silício cada vez menores e com maior densidade (maior concentração de transistores)</a:t>
            </a:r>
            <a:endParaRPr sz="200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Tecnologia atual = nanômetro (nm)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nm = 10 ^ -9 🡺 0,000000001 m</a:t>
            </a: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10953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88" name="Google Shape;188;p7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71" descr="Imagem de um circuito integrado ampliada 2400 vezes, evolução graças a nanotecnologia (Foto: Divulgação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760" y="2629117"/>
            <a:ext cx="3028395" cy="305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1"/>
          <p:cNvSpPr txBox="1"/>
          <p:nvPr/>
        </p:nvSpPr>
        <p:spPr>
          <a:xfrm>
            <a:off x="251520" y="5661248"/>
            <a:ext cx="87875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http://www.techtudo.com.br/artigos/noticia/2013/03/saiba-o-que-e-nanotecnologia-e-como-ela-pode-mudar-o-futuro.html</a:t>
            </a:r>
            <a:endParaRPr/>
          </a:p>
        </p:txBody>
      </p:sp>
      <p:sp>
        <p:nvSpPr>
          <p:cNvPr id="192" name="Google Shape;192;p71"/>
          <p:cNvSpPr txBox="1"/>
          <p:nvPr/>
        </p:nvSpPr>
        <p:spPr>
          <a:xfrm>
            <a:off x="6286500" y="3391832"/>
            <a:ext cx="15975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de um circuito integrado ampliada 2400 vezes</a:t>
            </a:r>
            <a:endParaRPr/>
          </a:p>
        </p:txBody>
      </p:sp>
      <p:sp>
        <p:nvSpPr>
          <p:cNvPr id="193" name="Google Shape;193;p7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94" name="Google Shape;194;p7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dirty="0"/>
              <a:t>Quanto menor a distância das trilhas da pastilha de silício, menos corrente é necessária para deslocar elétrons dentro das trilhas</a:t>
            </a:r>
            <a:endParaRPr dirty="0"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Maior frequência de operação (</a:t>
            </a:r>
            <a:r>
              <a:rPr lang="pt-BR" sz="1800" i="1" dirty="0" err="1"/>
              <a:t>clock</a:t>
            </a:r>
            <a:r>
              <a:rPr lang="pt-BR" sz="1800" dirty="0"/>
              <a:t>);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Menor consumo elétrico;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Menor produção de calor;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Tensão de alimentação menor.</a:t>
            </a:r>
            <a:endParaRPr dirty="0"/>
          </a:p>
        </p:txBody>
      </p:sp>
      <p:sp>
        <p:nvSpPr>
          <p:cNvPr id="212" name="Google Shape;212;p7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7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15" name="Google Shape;215;p7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Arquitetura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pt-BR" sz="2400" dirty="0"/>
              <a:t>O termo arquitetura significa:</a:t>
            </a:r>
            <a:endParaRPr lang="pt-BR" sz="2000" dirty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– Arte de projetar e construir edifícios;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– Contextura;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– Forma, estrutura;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Na computação o termo foi adaptado para denominar a técnica (e talvez a arte também) de projetar e construir </a:t>
            </a:r>
            <a:r>
              <a:rPr lang="pt-BR" sz="2400" b="1" dirty="0"/>
              <a:t>computadores</a:t>
            </a:r>
            <a:endParaRPr lang="pt-BR" sz="2000" b="1"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1ª Geração de computadores </a:t>
            </a:r>
            <a:r>
              <a:rPr lang="pt-BR" sz="2200"/>
              <a:t>(~1946 / ~1954)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válvulas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Usos específicos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Propósitos militares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Codificação e decodificação de mensagens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Cálculos de artilharia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Reprogramados a cada nova execução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Ocupação de grandes áreas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Programados em linguagem de máquina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Processamento em milésimos de segundo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21" name="Google Shape;221;p7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74"/>
          <p:cNvSpPr txBox="1"/>
          <p:nvPr/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Gerações</a:t>
            </a:r>
            <a:endParaRPr/>
          </a:p>
        </p:txBody>
      </p:sp>
      <p:sp>
        <p:nvSpPr>
          <p:cNvPr id="224" name="Google Shape;224;p7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25" name="Google Shape;225;p7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2ª geração de computadores</a:t>
            </a:r>
            <a:r>
              <a:rPr lang="pt-BR" sz="2200"/>
              <a:t> (~1955 / ~1964)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transistores ao invés de válvulas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Uso comercial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Linguagens de alto nível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1ºs discos magnéticos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Processamento em milionésimos de segundo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31" name="Google Shape;231;p7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7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34" name="Google Shape;234;p7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3ª geração de computadores </a:t>
            </a:r>
            <a:r>
              <a:rPr lang="pt-BR" sz="2200"/>
              <a:t>(~1965/ ~1974)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circuitos integrados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Redução de tamanho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Multiprogramação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Multiprocessamento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1ºs sistemas operacionais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40" name="Google Shape;240;p7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7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43" name="Google Shape;243;p7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4ª geração de computadores </a:t>
            </a:r>
            <a:r>
              <a:rPr lang="pt-BR" sz="2200"/>
              <a:t>(~1975/ ...)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circuitos integrados em larga escala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Microprocessadores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Computadores pessoais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Propósito geral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Softwares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Computação de alto desempenho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49" name="Google Shape;249;p7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7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52" name="Google Shape;252;p7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1761"/>
          <a:stretch/>
        </p:blipFill>
        <p:spPr>
          <a:xfrm>
            <a:off x="69008" y="628498"/>
            <a:ext cx="9006000" cy="5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7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7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sp>
        <p:nvSpPr>
          <p:cNvPr id="261" name="Google Shape;261;p78"/>
          <p:cNvSpPr txBox="1"/>
          <p:nvPr/>
        </p:nvSpPr>
        <p:spPr>
          <a:xfrm>
            <a:off x="2588261" y="6172201"/>
            <a:ext cx="4160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https://irit5.files.wordpress.com/2010/06/apple_evolution-11.jpg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B81B1F1D-3E85-47C5-A275-54EC1CEBD0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Computadores</a:t>
            </a:r>
            <a:endParaRPr/>
          </a:p>
        </p:txBody>
      </p:sp>
      <p:sp>
        <p:nvSpPr>
          <p:cNvPr id="267" name="Google Shape;267;p79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Konrad Zuse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1941: computador eletromecânico Z3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Computador de propósitos gerais programável;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Uso de relés (cerca de 2.000) que executavam os cálculos a partir de dados lidos e armazenados em fitas perfuradas;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Freqüência de clock: 5-10 Hz.</a:t>
            </a:r>
            <a:endParaRPr/>
          </a:p>
        </p:txBody>
      </p:sp>
      <p:sp>
        <p:nvSpPr>
          <p:cNvPr id="268" name="Google Shape;268;p7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7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79" descr="800px-Z3_Deutsches_Museu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36" y="3188859"/>
            <a:ext cx="4046208" cy="3034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9"/>
          <p:cNvSpPr txBox="1"/>
          <p:nvPr/>
        </p:nvSpPr>
        <p:spPr>
          <a:xfrm>
            <a:off x="2571736" y="6207115"/>
            <a:ext cx="4071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http://en.wikipedia.org/wiki/File:Z3_Deutsches_Museum.JPG</a:t>
            </a:r>
            <a:endParaRPr/>
          </a:p>
        </p:txBody>
      </p:sp>
      <p:sp>
        <p:nvSpPr>
          <p:cNvPr id="272" name="Google Shape;272;p7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B0154A9-913C-4905-8F46-1104D29B16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0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Howard Aiken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1944: computador eletromecânico Harward Mark I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Computador de propósitos gerais;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Composto por cerca de 765.000 componentes (relés, disjuntores, etc.);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Controlado por programação.</a:t>
            </a:r>
            <a:endParaRPr sz="1600"/>
          </a:p>
        </p:txBody>
      </p:sp>
      <p:sp>
        <p:nvSpPr>
          <p:cNvPr id="278" name="Google Shape;278;p8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8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80" descr="Harvard_Mark_I_Computer_-_Left_Segment.jpg"/>
          <p:cNvPicPr preferRelativeResize="0"/>
          <p:nvPr/>
        </p:nvPicPr>
        <p:blipFill rotWithShape="1">
          <a:blip r:embed="rId3">
            <a:alphaModFix/>
          </a:blip>
          <a:srcRect b="10819"/>
          <a:stretch/>
        </p:blipFill>
        <p:spPr>
          <a:xfrm>
            <a:off x="2214546" y="3218106"/>
            <a:ext cx="4683805" cy="280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80"/>
          <p:cNvSpPr txBox="1"/>
          <p:nvPr/>
        </p:nvSpPr>
        <p:spPr>
          <a:xfrm>
            <a:off x="1928794" y="5929331"/>
            <a:ext cx="52864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http://pt.wikipedia.org/wiki/Ficheiro:Harvard_Mark_I_Computer_-_Left_Segment.jpg</a:t>
            </a:r>
            <a:endParaRPr/>
          </a:p>
        </p:txBody>
      </p:sp>
      <p:sp>
        <p:nvSpPr>
          <p:cNvPr id="282" name="Google Shape;282;p8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D9D6E019-EE51-44FC-8E20-2096A7DF58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1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ENIAC</a:t>
            </a:r>
            <a:r>
              <a:rPr lang="pt-BR" sz="2200"/>
              <a:t> (</a:t>
            </a:r>
            <a:r>
              <a:rPr lang="pt-BR" sz="2000"/>
              <a:t>Electronic Numerical Integrator Analyzer and Computer)</a:t>
            </a:r>
            <a:endParaRPr sz="2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1945: 1º computador eletrônico de propósito geral;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30 tonelas / 180 m² / 18.000 válvulas / 1.500 relês;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Frequência de 100 kHz.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288" name="Google Shape;288;p81" descr="785px-Enia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893" y="2780928"/>
            <a:ext cx="4524339" cy="34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81"/>
          <p:cNvSpPr txBox="1"/>
          <p:nvPr/>
        </p:nvSpPr>
        <p:spPr>
          <a:xfrm>
            <a:off x="3071802" y="6207115"/>
            <a:ext cx="29289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http://en.wikipedia.org/wiki/File:Eniac.jpg</a:t>
            </a:r>
            <a:endParaRPr/>
          </a:p>
        </p:txBody>
      </p:sp>
      <p:sp>
        <p:nvSpPr>
          <p:cNvPr id="290" name="Google Shape;290;p8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8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5AA8FF8-1596-44CC-8DED-DF588337E1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2"/>
          <p:cNvSpPr txBox="1">
            <a:spLocks noGrp="1"/>
          </p:cNvSpPr>
          <p:nvPr>
            <p:ph type="body" idx="1"/>
          </p:nvPr>
        </p:nvSpPr>
        <p:spPr>
          <a:xfrm>
            <a:off x="636975" y="12016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Programação: 6.000 chaves manuais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Entrada de dados: cartões de cartolina perfurados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Saída de dados: impressão em cartões (traduzir os resultados)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98" name="Google Shape;298;p82"/>
          <p:cNvSpPr txBox="1"/>
          <p:nvPr/>
        </p:nvSpPr>
        <p:spPr>
          <a:xfrm>
            <a:off x="2915816" y="5775067"/>
            <a:ext cx="33289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http://agcjunior.wordpress.com/author/agcjunior/</a:t>
            </a:r>
            <a:endParaRPr/>
          </a:p>
        </p:txBody>
      </p:sp>
      <p:sp>
        <p:nvSpPr>
          <p:cNvPr id="299" name="Google Shape;299;p8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82" descr="http://agcjunior.files.wordpress.com/2010/09/cartao_perfurado1.gif"/>
          <p:cNvPicPr preferRelativeResize="0"/>
          <p:nvPr/>
        </p:nvPicPr>
        <p:blipFill rotWithShape="1">
          <a:blip r:embed="rId3">
            <a:alphaModFix/>
          </a:blip>
          <a:srcRect t="5267"/>
          <a:stretch/>
        </p:blipFill>
        <p:spPr>
          <a:xfrm>
            <a:off x="899592" y="2708919"/>
            <a:ext cx="7285858" cy="3051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8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F18027E-4BFE-48D3-9C9C-9D1419E259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3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Altair 8800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Lançado em 1974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Processador de 8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256 bytes de memória (expansão até 4kB)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Modelo básico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Placas + luzes + chips + gabinete + chaves + fonte de alimentação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Manual de montagem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Teclado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Terminal de vídeo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Drive de disquetes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Impressora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Placas de expansão de memória</a:t>
            </a:r>
            <a:endParaRPr/>
          </a:p>
        </p:txBody>
      </p:sp>
      <p:sp>
        <p:nvSpPr>
          <p:cNvPr id="308" name="Google Shape;308;p8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8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83" descr="http://www.old-computers.com/museum/photos/mits_altair-8800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242" y="3753335"/>
            <a:ext cx="333375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3"/>
          <p:cNvSpPr txBox="1"/>
          <p:nvPr/>
        </p:nvSpPr>
        <p:spPr>
          <a:xfrm>
            <a:off x="4788024" y="6063099"/>
            <a:ext cx="42839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http://www.old-computers.com/museum/computer.asp?st=1&amp;c=62</a:t>
            </a:r>
            <a:endParaRPr/>
          </a:p>
        </p:txBody>
      </p:sp>
      <p:sp>
        <p:nvSpPr>
          <p:cNvPr id="312" name="Google Shape;312;p8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CE93A9D4-690E-47AB-8179-436DD87D99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Computador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Componentes computadorizados</a:t>
            </a: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Diversas atividades: bancos, mercados, comércio, entretenimento, etc.;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Sistemas embarcados: televisão, automóveis, aeronaves, eletrodomésticos, videogames, etc.</a:t>
            </a:r>
            <a:endParaRPr sz="1800"/>
          </a:p>
          <a:p>
            <a:pPr marL="685800" lvl="1" indent="-127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Computador pessoal (</a:t>
            </a:r>
            <a:r>
              <a:rPr lang="pt-BR" sz="2400" b="1">
                <a:solidFill>
                  <a:srgbClr val="757070"/>
                </a:solidFill>
              </a:rPr>
              <a:t>PC</a:t>
            </a:r>
            <a:r>
              <a:rPr lang="pt-BR" sz="2400"/>
              <a:t>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ferramenta de </a:t>
            </a:r>
            <a:r>
              <a:rPr lang="pt-BR" sz="1800" b="1"/>
              <a:t>propósito geral</a:t>
            </a:r>
            <a:r>
              <a:rPr lang="pt-BR" sz="1800"/>
              <a:t> construída em torno de um microprocessador;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possibilita realização de diversas atividades a partir do processamento de informações.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5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4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Apple I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Lançado em 1976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Processador de 8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8 kB de memória RAM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Modelo básico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Placa com componentes já montada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Possibilidade de conexão à TV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Conector para unidade fita k7</a:t>
            </a:r>
            <a:endParaRPr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</p:txBody>
      </p:sp>
      <p:sp>
        <p:nvSpPr>
          <p:cNvPr id="318" name="Google Shape;318;p8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8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4"/>
          <p:cNvSpPr txBox="1"/>
          <p:nvPr/>
        </p:nvSpPr>
        <p:spPr>
          <a:xfrm>
            <a:off x="3528392" y="5873766"/>
            <a:ext cx="550810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http://www.hardware.com.br/livros/hardware/evolucao-dos-computadores-pessoais.html</a:t>
            </a:r>
            <a:endParaRPr/>
          </a:p>
        </p:txBody>
      </p:sp>
      <p:pic>
        <p:nvPicPr>
          <p:cNvPr id="321" name="Google Shape;321;p84" descr="http://e.cdn-hardware.com.br/static/books/hardware/cap1-7_html_78a4f7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1132" y="2251135"/>
            <a:ext cx="3347864" cy="34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0CFA13B7-8CF1-4304-8287-3B0AC4929C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5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IBM PC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Lançado em 1981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Processador de 16 bits (8088)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16 kB de memória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Monitor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Drive de disquete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HD (5 MB)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Gravador de fitas K7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Arquitetura aberta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Componentes-padrão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Qualquer fabricante podia desenvolver e vender 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Clones</a:t>
            </a:r>
            <a:endParaRPr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</p:txBody>
      </p:sp>
      <p:sp>
        <p:nvSpPr>
          <p:cNvPr id="328" name="Google Shape;328;p8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8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5"/>
          <p:cNvSpPr txBox="1"/>
          <p:nvPr/>
        </p:nvSpPr>
        <p:spPr>
          <a:xfrm>
            <a:off x="5292080" y="4221089"/>
            <a:ext cx="39239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http://www.hardware.com.br/livros/hardware/decada.html</a:t>
            </a:r>
            <a:endParaRPr/>
          </a:p>
        </p:txBody>
      </p:sp>
      <p:pic>
        <p:nvPicPr>
          <p:cNvPr id="331" name="Google Shape;331;p85" descr="http://e.cdn-hardware.com.br/static/books/hardware/cap1-8_html_me250067.jpg.res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5383" y="1092153"/>
            <a:ext cx="3840361" cy="305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8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7EB8D077-F5C4-4A87-BFDE-10BA44639F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A3F182A4-84C1-4603-90E9-C7F4D27F11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09550" algn="just">
              <a:spcBef>
                <a:spcPts val="0"/>
              </a:spcBef>
              <a:buSzPts val="1900"/>
              <a:buFont typeface="Calibri"/>
              <a:buChar char="•"/>
            </a:pPr>
            <a:r>
              <a:rPr lang="pt-BR" sz="1900" dirty="0"/>
              <a:t>Evolução constante dos computadores </a:t>
            </a:r>
            <a:endParaRPr sz="1900"/>
          </a:p>
          <a:p>
            <a:pPr marL="685800" lvl="1" indent="-23495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pt-BR" sz="1900" dirty="0"/>
              <a:t>Memórias maiores</a:t>
            </a:r>
            <a:endParaRPr sz="1900" dirty="0"/>
          </a:p>
          <a:p>
            <a:pPr marL="685800" lvl="1" indent="-23495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pt-BR" sz="1900" dirty="0"/>
              <a:t>Processadores mais rápidos</a:t>
            </a:r>
            <a:endParaRPr sz="1900" dirty="0"/>
          </a:p>
          <a:p>
            <a:pPr marL="685800" lvl="1" indent="-23495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pt-BR" sz="1900" i="1" dirty="0"/>
              <a:t>Software </a:t>
            </a:r>
            <a:r>
              <a:rPr lang="pt-BR" sz="1900" dirty="0"/>
              <a:t>cria demanda</a:t>
            </a:r>
            <a:endParaRPr sz="1900" dirty="0"/>
          </a:p>
          <a:p>
            <a:pPr marL="685800" lvl="1" indent="-1143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900"/>
          </a:p>
        </p:txBody>
      </p:sp>
      <p:sp>
        <p:nvSpPr>
          <p:cNvPr id="347" name="Google Shape;347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8" name="Google Shape;348;p47"/>
          <p:cNvGrpSpPr/>
          <p:nvPr/>
        </p:nvGrpSpPr>
        <p:grpSpPr>
          <a:xfrm>
            <a:off x="3470357" y="1182574"/>
            <a:ext cx="5555402" cy="5446838"/>
            <a:chOff x="1360075" y="2167"/>
            <a:chExt cx="6423915" cy="6423915"/>
          </a:xfrm>
        </p:grpSpPr>
        <p:sp>
          <p:nvSpPr>
            <p:cNvPr id="349" name="Google Shape;349;p47"/>
            <p:cNvSpPr/>
            <p:nvPr/>
          </p:nvSpPr>
          <p:spPr>
            <a:xfrm>
              <a:off x="3920132" y="2167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7"/>
            <p:cNvSpPr txBox="1"/>
            <p:nvPr/>
          </p:nvSpPr>
          <p:spPr>
            <a:xfrm>
              <a:off x="4111059" y="193094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Progressos na tecnologia</a:t>
              </a:r>
              <a:endParaRPr/>
            </a:p>
          </p:txBody>
        </p:sp>
        <p:sp>
          <p:nvSpPr>
            <p:cNvPr id="351" name="Google Shape;351;p47"/>
            <p:cNvSpPr/>
            <p:nvPr/>
          </p:nvSpPr>
          <p:spPr>
            <a:xfrm rot="1349428">
              <a:off x="5294340" y="805153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7"/>
            <p:cNvSpPr txBox="1"/>
            <p:nvPr/>
          </p:nvSpPr>
          <p:spPr>
            <a:xfrm rot="1349036">
              <a:off x="5298233" y="873175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5730366" y="751990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7"/>
            <p:cNvSpPr txBox="1"/>
            <p:nvPr/>
          </p:nvSpPr>
          <p:spPr>
            <a:xfrm>
              <a:off x="5921293" y="942917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Melhores produtos</a:t>
              </a: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 rot="4050572">
              <a:off x="6579638" y="2079843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7"/>
            <p:cNvSpPr txBox="1"/>
            <p:nvPr/>
          </p:nvSpPr>
          <p:spPr>
            <a:xfrm rot="4050964">
              <a:off x="6611803" y="2119740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6480190" y="2562224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7"/>
            <p:cNvSpPr txBox="1"/>
            <p:nvPr/>
          </p:nvSpPr>
          <p:spPr>
            <a:xfrm>
              <a:off x="6671117" y="2753151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Preços mais baixos</a:t>
              </a:r>
              <a:endParaRPr/>
            </a:p>
          </p:txBody>
        </p:sp>
        <p:sp>
          <p:nvSpPr>
            <p:cNvPr id="359" name="Google Shape;359;p47"/>
            <p:cNvSpPr/>
            <p:nvPr/>
          </p:nvSpPr>
          <p:spPr>
            <a:xfrm rot="6749428">
              <a:off x="6587244" y="3890162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7"/>
            <p:cNvSpPr txBox="1"/>
            <p:nvPr/>
          </p:nvSpPr>
          <p:spPr>
            <a:xfrm rot="-4050964">
              <a:off x="6659215" y="3930003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5730366" y="4372458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7"/>
            <p:cNvSpPr txBox="1"/>
            <p:nvPr/>
          </p:nvSpPr>
          <p:spPr>
            <a:xfrm>
              <a:off x="5921293" y="4563385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Novas aplicações</a:t>
              </a:r>
              <a:endParaRPr/>
            </a:p>
          </p:txBody>
        </p:sp>
        <p:sp>
          <p:nvSpPr>
            <p:cNvPr id="363" name="Google Shape;363;p47"/>
            <p:cNvSpPr/>
            <p:nvPr/>
          </p:nvSpPr>
          <p:spPr>
            <a:xfrm rot="9450572">
              <a:off x="5312554" y="5175461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7"/>
            <p:cNvSpPr txBox="1"/>
            <p:nvPr/>
          </p:nvSpPr>
          <p:spPr>
            <a:xfrm rot="-1349036">
              <a:off x="5412786" y="5243553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3920132" y="5122282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7"/>
            <p:cNvSpPr txBox="1"/>
            <p:nvPr/>
          </p:nvSpPr>
          <p:spPr>
            <a:xfrm>
              <a:off x="4111059" y="5313209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Novos mercados</a:t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 rot="-9450572">
              <a:off x="3502235" y="5183068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7"/>
            <p:cNvSpPr txBox="1"/>
            <p:nvPr/>
          </p:nvSpPr>
          <p:spPr>
            <a:xfrm rot="1349036">
              <a:off x="3602483" y="5290889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2109898" y="4372458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7"/>
            <p:cNvSpPr txBox="1"/>
            <p:nvPr/>
          </p:nvSpPr>
          <p:spPr>
            <a:xfrm>
              <a:off x="2300825" y="4563385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Novas empresas</a:t>
              </a: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 rot="-6749428">
              <a:off x="2216936" y="3908377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7"/>
            <p:cNvSpPr txBox="1"/>
            <p:nvPr/>
          </p:nvSpPr>
          <p:spPr>
            <a:xfrm rot="4050964">
              <a:off x="2288933" y="4044459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1360075" y="2562224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7"/>
            <p:cNvSpPr txBox="1"/>
            <p:nvPr/>
          </p:nvSpPr>
          <p:spPr>
            <a:xfrm>
              <a:off x="1551002" y="2753151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Concorrência</a:t>
              </a:r>
              <a:endParaRPr/>
            </a:p>
          </p:txBody>
        </p:sp>
        <p:sp>
          <p:nvSpPr>
            <p:cNvPr id="375" name="Google Shape;375;p47"/>
            <p:cNvSpPr/>
            <p:nvPr/>
          </p:nvSpPr>
          <p:spPr>
            <a:xfrm rot="-4050572">
              <a:off x="2209329" y="2098057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7"/>
            <p:cNvSpPr txBox="1"/>
            <p:nvPr/>
          </p:nvSpPr>
          <p:spPr>
            <a:xfrm rot="-4050964">
              <a:off x="2241502" y="2234253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2109898" y="751990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7"/>
            <p:cNvSpPr txBox="1"/>
            <p:nvPr/>
          </p:nvSpPr>
          <p:spPr>
            <a:xfrm>
              <a:off x="2300825" y="942917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Necessidade de melhores tecnologias</a:t>
              </a:r>
              <a:endParaRPr/>
            </a:p>
          </p:txBody>
        </p:sp>
        <p:sp>
          <p:nvSpPr>
            <p:cNvPr id="379" name="Google Shape;379;p47"/>
            <p:cNvSpPr/>
            <p:nvPr/>
          </p:nvSpPr>
          <p:spPr>
            <a:xfrm rot="-1349428">
              <a:off x="3484020" y="812759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7"/>
            <p:cNvSpPr txBox="1"/>
            <p:nvPr/>
          </p:nvSpPr>
          <p:spPr>
            <a:xfrm rot="-1349036">
              <a:off x="3488067" y="920682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47"/>
          <p:cNvSpPr txBox="1"/>
          <p:nvPr/>
        </p:nvSpPr>
        <p:spPr>
          <a:xfrm>
            <a:off x="5066950" y="3436338"/>
            <a:ext cx="23622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Ciclo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326338A4-77A8-48AB-968F-4D1721848B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12169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Tipos de computadores</a:t>
            </a:r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1"/>
          </p:nvPr>
        </p:nvSpPr>
        <p:spPr>
          <a:xfrm>
            <a:off x="457200" y="15973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Ampla variedade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Computadores mais potentes com preço constante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Construir o mesmo computador com valor menor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Diferentes tipos para diferentes utilizações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388" name="Google Shape;388;p4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614FCD3E-874C-4F84-A9B3-4C17F1ECF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p50" descr="http://animalmigration.org/RFID/images/RFID_SYSTEM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323" y="3645024"/>
            <a:ext cx="3798863" cy="217280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 txBox="1"/>
          <p:nvPr/>
        </p:nvSpPr>
        <p:spPr>
          <a:xfrm>
            <a:off x="3045190" y="5661248"/>
            <a:ext cx="267893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http://animalmigration.org/RFID/index.htm</a:t>
            </a:r>
            <a:endParaRPr/>
          </a:p>
        </p:txBody>
      </p:sp>
      <p:sp>
        <p:nvSpPr>
          <p:cNvPr id="399" name="Google Shape;399;p5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Descartáveis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Um único chip com finalidade específica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RFID (Identificação por radiofrequência)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Passivos: chips sem bateria ativados para consulta por radiofrequência 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Ativos: chips com bateria e instruções primitivas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Armazenamento de valor determinado (128 bits)</a:t>
            </a:r>
            <a:endParaRPr/>
          </a:p>
        </p:txBody>
      </p:sp>
      <p:sp>
        <p:nvSpPr>
          <p:cNvPr id="400" name="Google Shape;400;p5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9B19BB3-AE99-48A2-A4E7-C18010DE62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Microcontroladores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Sistemas embutidos em dispositivos (embarcados)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Gerencia de dispositivos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Interface com usuário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Variedade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Periféricos de computadores (impressora, modem,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Eletrodomésticos (máquina de lavar, micro-ondas,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Comunicação (telefone sem fio, celulares,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Entretenimento (TV, aparelho de som,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Equipamentos médicos (ressonância magnética, termômetro digital,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Brinquedos</a:t>
            </a:r>
            <a:endParaRPr/>
          </a:p>
        </p:txBody>
      </p:sp>
      <p:sp>
        <p:nvSpPr>
          <p:cNvPr id="407" name="Google Shape;407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56DAE1CC-447D-4498-A99B-D1BE5DABEC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" name="Google Shape;415;p52" descr="http://e.cdn-hardware.com.br/static/20110823/shipset.png.res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1708" y="600570"/>
            <a:ext cx="5986636" cy="53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/>
          <p:nvPr/>
        </p:nvSpPr>
        <p:spPr>
          <a:xfrm>
            <a:off x="2191073" y="6063099"/>
            <a:ext cx="51892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http://www.hardware.com.br/guias/historia-informatica/sistemas-embarcados.html</a:t>
            </a:r>
            <a:endParaRPr/>
          </a:p>
        </p:txBody>
      </p:sp>
      <p:sp>
        <p:nvSpPr>
          <p:cNvPr id="417" name="Google Shape;417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972D4D79-D984-4A31-BC32-9378AFE423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3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Consoles de videogame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normais otimizados para área específica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Recursos gráficos poderosos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Multimídia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Arquitetura baseada em processador multicore</a:t>
            </a:r>
            <a:endParaRPr sz="1600"/>
          </a:p>
        </p:txBody>
      </p:sp>
      <p:sp>
        <p:nvSpPr>
          <p:cNvPr id="424" name="Google Shape;424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53" descr="http://g3ar.co.za/wp-content/uploads/2012/04/console-atari-26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628" y="3067447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 txBox="1"/>
          <p:nvPr/>
        </p:nvSpPr>
        <p:spPr>
          <a:xfrm>
            <a:off x="2742680" y="5929537"/>
            <a:ext cx="36295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http://g3ar.co.za/2012/04/10/top-10-tuesday-consoles/</a:t>
            </a:r>
            <a:endParaRPr/>
          </a:p>
        </p:txBody>
      </p:sp>
      <p:sp>
        <p:nvSpPr>
          <p:cNvPr id="427" name="Google Shape;427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670E69C5-72E6-46EA-8190-5D2E2E61A1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4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Computadores móveis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com foco na portabilidade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Smartphones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Tablets</a:t>
            </a:r>
            <a:endParaRPr sz="14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Desafio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Redução de consumo de energia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Alto desempenho</a:t>
            </a:r>
            <a:endParaRPr/>
          </a:p>
        </p:txBody>
      </p:sp>
      <p:sp>
        <p:nvSpPr>
          <p:cNvPr id="434" name="Google Shape;43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54" descr="mobi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104" y="2674539"/>
            <a:ext cx="28575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4"/>
          <p:cNvSpPr txBox="1"/>
          <p:nvPr/>
        </p:nvSpPr>
        <p:spPr>
          <a:xfrm>
            <a:off x="5330414" y="4797154"/>
            <a:ext cx="34900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http://lab4tech.com.br/servicos/dispositivos-moveis/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B2353D09-93B9-4375-BE59-F62B5E1049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4"/>
          <p:cNvGrpSpPr/>
          <p:nvPr/>
        </p:nvGrpSpPr>
        <p:grpSpPr>
          <a:xfrm>
            <a:off x="1315708" y="1052736"/>
            <a:ext cx="6064604" cy="5065166"/>
            <a:chOff x="1355839" y="692696"/>
            <a:chExt cx="6266192" cy="5293766"/>
          </a:xfrm>
        </p:grpSpPr>
        <p:pic>
          <p:nvPicPr>
            <p:cNvPr id="106" name="Google Shape;10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55839" y="1229853"/>
              <a:ext cx="6266192" cy="4756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0513" y="692696"/>
              <a:ext cx="2238375" cy="204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09" name="Google Shape;109;p4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5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Computadores pessoais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normais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Desktop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Notebook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Grande capacidade de processamento e armazenamento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Diversidade de periféricos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Slots de expansão</a:t>
            </a:r>
            <a:endParaRPr/>
          </a:p>
        </p:txBody>
      </p:sp>
      <p:sp>
        <p:nvSpPr>
          <p:cNvPr id="444" name="Google Shape;444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Google Shape;445;p55" descr="Computador pessoal moder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072731"/>
            <a:ext cx="3810000" cy="28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5"/>
          <p:cNvSpPr txBox="1"/>
          <p:nvPr/>
        </p:nvSpPr>
        <p:spPr>
          <a:xfrm>
            <a:off x="2700726" y="5733256"/>
            <a:ext cx="65517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http://pt.dreamstime.com/fotos-de-stock-royalty-free-computador-pessoal-moderno-image15199758</a:t>
            </a:r>
            <a:endParaRPr/>
          </a:p>
        </p:txBody>
      </p:sp>
      <p:sp>
        <p:nvSpPr>
          <p:cNvPr id="447" name="Google Shape;447;p5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8A13761-02C4-4F76-843C-0221646703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Servidores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Derivação dos computadores pessoais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Maiores capacidades de processamento e armazenamento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Conexão de rede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454" name="Google Shape;454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5" name="Google Shape;455;p56" descr="http://www.navnet.com.br/attachments/Image/servidores_de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2732368"/>
            <a:ext cx="4203198" cy="3000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 txBox="1"/>
          <p:nvPr/>
        </p:nvSpPr>
        <p:spPr>
          <a:xfrm>
            <a:off x="3068980" y="5373216"/>
            <a:ext cx="279916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http://www.navnet.com.br/page4.php</a:t>
            </a: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626F131-DCCA-44AE-B16A-1E82E3D7D6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7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Cluster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Conexão de várias máquinas normais (pessoal ou servidor)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Trabalho em conjunto para resolução de uma única tarefa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 i="1"/>
              <a:t>Data centers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Baixo custo de investimento X Supercomputadores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Usos: </a:t>
            </a:r>
            <a:r>
              <a:rPr lang="pt-BR" sz="1400"/>
              <a:t>servidores </a:t>
            </a:r>
            <a:r>
              <a:rPr lang="pt-BR" sz="1400" i="1"/>
              <a:t>web, c</a:t>
            </a:r>
            <a:r>
              <a:rPr lang="pt-BR" sz="1400"/>
              <a:t>omputação nas nuvens</a:t>
            </a:r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57" descr="Nodes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886" y="3573018"/>
            <a:ext cx="3394282" cy="254157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7"/>
          <p:cNvSpPr txBox="1"/>
          <p:nvPr/>
        </p:nvSpPr>
        <p:spPr>
          <a:xfrm>
            <a:off x="2274479" y="6093296"/>
            <a:ext cx="4169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http://www.ee.ucr.edu/~rlake/LATTE/BeowulfCluster/latte_beowulf.html</a:t>
            </a:r>
            <a:endParaRPr/>
          </a:p>
        </p:txBody>
      </p:sp>
      <p:sp>
        <p:nvSpPr>
          <p:cNvPr id="467" name="Google Shape;467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A7E7637-1258-42CF-AE0B-581E5C219E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i="1"/>
              <a:t>Mainframes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gigantes que ocupam salas inteiras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Grande capacidade de entrada e saída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Grandes bases de dados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Supercomputadores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Grande capacidade de processamento e armazenamento</a:t>
            </a:r>
            <a:endParaRPr/>
          </a:p>
        </p:txBody>
      </p:sp>
      <p:sp>
        <p:nvSpPr>
          <p:cNvPr id="474" name="Google Shape;474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Google Shape;475;p58" descr="http://tegrupo7.files.wordpress.com/2010/04/mainframe-detalhe1.gif?w=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247" y="3499842"/>
            <a:ext cx="3566255" cy="262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8"/>
          <p:cNvSpPr txBox="1"/>
          <p:nvPr/>
        </p:nvSpPr>
        <p:spPr>
          <a:xfrm>
            <a:off x="3458639" y="6073553"/>
            <a:ext cx="23374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http://tegrupo7.wordpress.com/</a:t>
            </a:r>
            <a:endParaRPr/>
          </a:p>
        </p:txBody>
      </p:sp>
      <p:sp>
        <p:nvSpPr>
          <p:cNvPr id="477" name="Google Shape;477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F851F5D-CD4B-4092-BC9D-489632731F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Famílias de computadores</a:t>
            </a:r>
            <a:endParaRPr sz="3600"/>
          </a:p>
        </p:txBody>
      </p:sp>
      <p:sp>
        <p:nvSpPr>
          <p:cNvPr id="483" name="Google Shape;483;p59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Classificadas de acordo com a arquitetura de conjunto de instruções (ISA)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Arquitetura x86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Derivada da família de processadores Intel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4004, 8008, 8080, 8086, 8088, 80286, 80386, 80486, Família Pentium (Pro, II, III, 4), Core Duo, Core (Duo, 2, i7)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Processadores de 8, 16 e 32 bits (</a:t>
            </a:r>
            <a:r>
              <a:rPr lang="pt-BR" sz="1600">
                <a:solidFill>
                  <a:srgbClr val="8DA9DB"/>
                </a:solidFill>
              </a:rPr>
              <a:t>registradores e endereçamento de memória</a:t>
            </a:r>
            <a:r>
              <a:rPr lang="pt-BR" sz="1600"/>
              <a:t>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Chips possuem compatibilidade com antecessores (8086)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Instruções MMX (MultiMedia Extension)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Instruções SSE (Streaming SIMD Extensions)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X86-64 (IA64)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pt-BR" sz="1400"/>
              <a:t>64 bits</a:t>
            </a: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6" name="Google Shape;486;p59" descr="http://dl.maximumpc.com/galleries/x86/x86_Time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071" y="4500999"/>
            <a:ext cx="37814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9"/>
          <p:cNvSpPr txBox="1"/>
          <p:nvPr/>
        </p:nvSpPr>
        <p:spPr>
          <a:xfrm>
            <a:off x="3500624" y="6135109"/>
            <a:ext cx="57518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http://www.maximumpc.com/article/features/a_brief_history_cpus_31_awesome_years_x86</a:t>
            </a:r>
            <a:endParaRPr/>
          </a:p>
        </p:txBody>
      </p:sp>
      <p:sp>
        <p:nvSpPr>
          <p:cNvPr id="488" name="Google Shape;488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C4937FBD-19BF-4F6F-854D-CF22F1622F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Arquitetura ARM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Advanced RISC Machines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Derivado da impossibilidade de acompanhar a evolução do 8086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Amplamente focado para  aplicações móveis e sistemas embutidos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Desempenho X consumo</a:t>
            </a:r>
            <a:endParaRPr/>
          </a:p>
        </p:txBody>
      </p:sp>
      <p:sp>
        <p:nvSpPr>
          <p:cNvPr id="495" name="Google Shape;495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60" descr="ARM-Cortex-A15-chi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58" y="3611568"/>
            <a:ext cx="2685678" cy="203344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0"/>
          <p:cNvSpPr txBox="1"/>
          <p:nvPr/>
        </p:nvSpPr>
        <p:spPr>
          <a:xfrm>
            <a:off x="1023194" y="5733258"/>
            <a:ext cx="68611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http://www.techweekeurope.co.uk/news/arm-r-d-chief-intel-cant-beat-us-without-a-new-business-model-100646</a:t>
            </a:r>
            <a:endParaRPr/>
          </a:p>
        </p:txBody>
      </p:sp>
      <p:sp>
        <p:nvSpPr>
          <p:cNvPr id="498" name="Google Shape;498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A547E3C2-A355-4E67-9177-797BA26B5F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1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200"/>
              <a:buChar char="•"/>
            </a:pPr>
            <a:r>
              <a:rPr lang="pt-BR" sz="2200"/>
              <a:t>Arquitetura AVR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</a:pPr>
            <a:r>
              <a:rPr lang="pt-BR" sz="1800"/>
              <a:t>Alf and Vegard´s RISC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Sistemas embutidos de baixo nível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</a:pPr>
            <a:r>
              <a:rPr lang="pt-BR" sz="1800"/>
              <a:t>Base da plataforma Arduino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AEABAB"/>
              </a:buClr>
              <a:buSzPts val="1600"/>
              <a:buNone/>
            </a:pPr>
            <a:endParaRPr sz="1600"/>
          </a:p>
        </p:txBody>
      </p:sp>
      <p:sp>
        <p:nvSpPr>
          <p:cNvPr id="505" name="Google Shape;505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6" name="Google Shape;506;p61" descr="http://store.extremeelectronics.co.in/images/D/AVR_programmer3.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2473" y="2852764"/>
            <a:ext cx="3175673" cy="244844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1"/>
          <p:cNvSpPr txBox="1"/>
          <p:nvPr/>
        </p:nvSpPr>
        <p:spPr>
          <a:xfrm>
            <a:off x="1762992" y="5301208"/>
            <a:ext cx="47532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http://store.extremeelectronics.co.in/USB-AVR-Programmer-v2.1.html</a:t>
            </a:r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FC11E88F-5E67-4B5E-9CC9-11A6571558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130629" y="572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pt-BR" dirty="0"/>
              <a:t>Estrutura e Função</a:t>
            </a:r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1"/>
          </p:nvPr>
        </p:nvSpPr>
        <p:spPr>
          <a:xfrm>
            <a:off x="457200" y="131338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● Um computador é um sistema complexo e hierárquico;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● Sistema hierárquico: conjunto de subsistemas inter-relacionados composto de vários níveis, do mais especializado até algum nível mais baixo e elementar;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● Em cada nível, temos uma </a:t>
            </a:r>
            <a:r>
              <a:rPr lang="pt-BR" sz="1600" b="1" dirty="0"/>
              <a:t>estrutura </a:t>
            </a:r>
            <a:r>
              <a:rPr lang="pt-BR" sz="1600" dirty="0"/>
              <a:t>e uma </a:t>
            </a:r>
            <a:r>
              <a:rPr lang="pt-BR" sz="1600" b="1" dirty="0"/>
              <a:t>função</a:t>
            </a:r>
            <a:r>
              <a:rPr lang="pt-BR" sz="1600" dirty="0"/>
              <a:t>;</a:t>
            </a:r>
          </a:p>
          <a:p>
            <a:pPr marL="0" lvl="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● </a:t>
            </a:r>
            <a:r>
              <a:rPr lang="pt-BR" sz="1600" b="1" dirty="0"/>
              <a:t>Estrutura</a:t>
            </a:r>
            <a:r>
              <a:rPr lang="pt-BR" sz="1600" dirty="0"/>
              <a:t>: o modo como os componentes são inter-relacionados</a:t>
            </a:r>
            <a:endParaRPr lang="pt-BR" dirty="0" err="1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● </a:t>
            </a:r>
            <a:r>
              <a:rPr lang="pt-BR" sz="1600" b="1" dirty="0"/>
              <a:t>Função</a:t>
            </a:r>
            <a:r>
              <a:rPr lang="pt-BR" sz="1600" dirty="0"/>
              <a:t>: a operação (papel) individual de cada componente na estrutura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16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1600" dirty="0"/>
              <a:t>Ao analisar o computador a melhor abordagem é a top-</a:t>
            </a:r>
            <a:r>
              <a:rPr lang="pt-BR" sz="1600" dirty="0" err="1"/>
              <a:t>down</a:t>
            </a:r>
            <a:r>
              <a:rPr lang="pt-BR" sz="1600" dirty="0"/>
              <a:t> (Weinberg, 1975) : começar de uma visão mais alta e decompor em </a:t>
            </a:r>
            <a:r>
              <a:rPr lang="pt-BR" sz="1600" dirty="0" err="1"/>
              <a:t>sub-partes</a:t>
            </a:r>
            <a:endParaRPr lang="pt-BR"/>
          </a:p>
          <a:p>
            <a:pPr marL="109220" indent="0" algn="just">
              <a:lnSpc>
                <a:spcPct val="100000"/>
              </a:lnSpc>
              <a:spcBef>
                <a:spcPts val="2000"/>
              </a:spcBef>
              <a:buSzPts val="2200"/>
              <a:buNone/>
            </a:pPr>
            <a:endParaRPr lang="pt-BR" sz="1600"/>
          </a:p>
        </p:txBody>
      </p:sp>
      <p:sp>
        <p:nvSpPr>
          <p:cNvPr id="388" name="Google Shape;388;p4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614FCD3E-874C-4F84-A9B3-4C17F1ECF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1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62"/>
          <p:cNvSpPr txBox="1">
            <a:spLocks noGrp="1"/>
          </p:cNvSpPr>
          <p:nvPr>
            <p:ph type="title"/>
          </p:nvPr>
        </p:nvSpPr>
        <p:spPr>
          <a:xfrm>
            <a:off x="1195535" y="-15718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pt-BR" sz="3200"/>
              <a:t>Componentes básicos do computador</a:t>
            </a:r>
            <a:endParaRPr sz="3200"/>
          </a:p>
        </p:txBody>
      </p:sp>
      <p:sp>
        <p:nvSpPr>
          <p:cNvPr id="514" name="Google Shape;514;p62"/>
          <p:cNvSpPr txBox="1">
            <a:spLocks noGrp="1"/>
          </p:cNvSpPr>
          <p:nvPr>
            <p:ph type="body" idx="1"/>
          </p:nvPr>
        </p:nvSpPr>
        <p:spPr>
          <a:xfrm>
            <a:off x="457200" y="8382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Elementos básicos dos computadores atuais: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Funcionamento básico:</a:t>
            </a:r>
            <a:endParaRPr/>
          </a:p>
          <a:p>
            <a:pPr marL="228600" lvl="0" indent="-1143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515" name="Google Shape;515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6" name="Google Shape;516;p62"/>
          <p:cNvSpPr/>
          <p:nvPr/>
        </p:nvSpPr>
        <p:spPr>
          <a:xfrm>
            <a:off x="-214312" y="6302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7" name="Google Shape;51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3540" y="1571627"/>
            <a:ext cx="5876925" cy="168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62" descr="Arquitetura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90800" y="3849677"/>
            <a:ext cx="6072188" cy="2466975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96F292D7-7EB0-4B44-A720-3795229ECF2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3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Modelo de Von Neumann: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Princípio: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As instruções seriam armazenadas na memória do computador para então serem executadas;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No momento da execução, as instruções seriam obtidas com rapidez eletrônica.</a:t>
            </a:r>
            <a:endParaRPr/>
          </a:p>
        </p:txBody>
      </p:sp>
      <p:sp>
        <p:nvSpPr>
          <p:cNvPr id="525" name="Google Shape;525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6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7" name="Google Shape;527;p63"/>
          <p:cNvGrpSpPr/>
          <p:nvPr/>
        </p:nvGrpSpPr>
        <p:grpSpPr>
          <a:xfrm>
            <a:off x="1714480" y="1571612"/>
            <a:ext cx="5429288" cy="2888298"/>
            <a:chOff x="1714480" y="1714488"/>
            <a:chExt cx="5572164" cy="3177128"/>
          </a:xfrm>
        </p:grpSpPr>
        <p:grpSp>
          <p:nvGrpSpPr>
            <p:cNvPr id="528" name="Google Shape;528;p63"/>
            <p:cNvGrpSpPr/>
            <p:nvPr/>
          </p:nvGrpSpPr>
          <p:grpSpPr>
            <a:xfrm>
              <a:off x="2571736" y="1714488"/>
              <a:ext cx="3286148" cy="500066"/>
              <a:chOff x="2571736" y="1714488"/>
              <a:chExt cx="3286148" cy="500066"/>
            </a:xfrm>
          </p:grpSpPr>
          <p:sp>
            <p:nvSpPr>
              <p:cNvPr id="529" name="Google Shape;529;p63"/>
              <p:cNvSpPr/>
              <p:nvPr/>
            </p:nvSpPr>
            <p:spPr>
              <a:xfrm>
                <a:off x="2571736" y="1714488"/>
                <a:ext cx="3286148" cy="500066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63"/>
              <p:cNvSpPr txBox="1"/>
              <p:nvPr/>
            </p:nvSpPr>
            <p:spPr>
              <a:xfrm>
                <a:off x="3500430" y="1785926"/>
                <a:ext cx="1428760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MEMÓRIA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1" name="Google Shape;531;p63"/>
            <p:cNvGrpSpPr/>
            <p:nvPr/>
          </p:nvGrpSpPr>
          <p:grpSpPr>
            <a:xfrm>
              <a:off x="1714480" y="2714620"/>
              <a:ext cx="2071702" cy="1285884"/>
              <a:chOff x="1714480" y="2714620"/>
              <a:chExt cx="2071702" cy="1285884"/>
            </a:xfrm>
          </p:grpSpPr>
          <p:sp>
            <p:nvSpPr>
              <p:cNvPr id="532" name="Google Shape;532;p63"/>
              <p:cNvSpPr/>
              <p:nvPr/>
            </p:nvSpPr>
            <p:spPr>
              <a:xfrm>
                <a:off x="1714480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63"/>
              <p:cNvSpPr txBox="1"/>
              <p:nvPr/>
            </p:nvSpPr>
            <p:spPr>
              <a:xfrm>
                <a:off x="1902290" y="3023487"/>
                <a:ext cx="1674756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DE CONTROLE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4" name="Google Shape;534;p63"/>
            <p:cNvGrpSpPr/>
            <p:nvPr/>
          </p:nvGrpSpPr>
          <p:grpSpPr>
            <a:xfrm>
              <a:off x="4643438" y="2714620"/>
              <a:ext cx="2071702" cy="1285884"/>
              <a:chOff x="4643438" y="2714620"/>
              <a:chExt cx="2071702" cy="1285884"/>
            </a:xfrm>
          </p:grpSpPr>
          <p:sp>
            <p:nvSpPr>
              <p:cNvPr id="535" name="Google Shape;535;p63"/>
              <p:cNvSpPr/>
              <p:nvPr/>
            </p:nvSpPr>
            <p:spPr>
              <a:xfrm>
                <a:off x="4643438" y="2714620"/>
                <a:ext cx="2071702" cy="1285884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6" name="Google Shape;536;p63"/>
              <p:cNvSpPr txBox="1"/>
              <p:nvPr/>
            </p:nvSpPr>
            <p:spPr>
              <a:xfrm>
                <a:off x="4643438" y="2714620"/>
                <a:ext cx="2071702" cy="6432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UNIDADE LÓGICA E ARITMÉTICA</a:t>
                </a:r>
                <a:endParaRPr sz="1800" b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7" name="Google Shape;537;p63"/>
              <p:cNvSpPr/>
              <p:nvPr/>
            </p:nvSpPr>
            <p:spPr>
              <a:xfrm>
                <a:off x="5032310" y="3429000"/>
                <a:ext cx="1285884" cy="285752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p63"/>
              <p:cNvSpPr txBox="1"/>
              <p:nvPr/>
            </p:nvSpPr>
            <p:spPr>
              <a:xfrm>
                <a:off x="5072066" y="3429000"/>
                <a:ext cx="1214446" cy="3385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acumulador</a:t>
                </a:r>
                <a:endParaRPr/>
              </a:p>
            </p:txBody>
          </p:sp>
        </p:grpSp>
        <p:grpSp>
          <p:nvGrpSpPr>
            <p:cNvPr id="539" name="Google Shape;539;p63"/>
            <p:cNvGrpSpPr/>
            <p:nvPr/>
          </p:nvGrpSpPr>
          <p:grpSpPr>
            <a:xfrm>
              <a:off x="4000496" y="4500570"/>
              <a:ext cx="1500198" cy="372410"/>
              <a:chOff x="4214810" y="4519206"/>
              <a:chExt cx="1500198" cy="372410"/>
            </a:xfrm>
          </p:grpSpPr>
          <p:sp>
            <p:nvSpPr>
              <p:cNvPr id="540" name="Google Shape;540;p63"/>
              <p:cNvSpPr/>
              <p:nvPr/>
            </p:nvSpPr>
            <p:spPr>
              <a:xfrm>
                <a:off x="4214810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3"/>
              <p:cNvSpPr txBox="1"/>
              <p:nvPr/>
            </p:nvSpPr>
            <p:spPr>
              <a:xfrm>
                <a:off x="4357686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ENTRADA</a:t>
                </a:r>
                <a:endParaRPr/>
              </a:p>
            </p:txBody>
          </p:sp>
        </p:grpSp>
        <p:grpSp>
          <p:nvGrpSpPr>
            <p:cNvPr id="542" name="Google Shape;542;p63"/>
            <p:cNvGrpSpPr/>
            <p:nvPr/>
          </p:nvGrpSpPr>
          <p:grpSpPr>
            <a:xfrm>
              <a:off x="5786446" y="4519206"/>
              <a:ext cx="1500198" cy="372410"/>
              <a:chOff x="6072198" y="4519206"/>
              <a:chExt cx="1500198" cy="372410"/>
            </a:xfrm>
          </p:grpSpPr>
          <p:sp>
            <p:nvSpPr>
              <p:cNvPr id="543" name="Google Shape;543;p63"/>
              <p:cNvSpPr/>
              <p:nvPr/>
            </p:nvSpPr>
            <p:spPr>
              <a:xfrm>
                <a:off x="6072198" y="4550888"/>
                <a:ext cx="1500198" cy="285752"/>
              </a:xfrm>
              <a:prstGeom prst="rect">
                <a:avLst/>
              </a:prstGeom>
              <a:solidFill>
                <a:schemeClr val="accent1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63"/>
              <p:cNvSpPr txBox="1"/>
              <p:nvPr/>
            </p:nvSpPr>
            <p:spPr>
              <a:xfrm>
                <a:off x="6215074" y="4519206"/>
                <a:ext cx="1214446" cy="3724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00" b="1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SAÍDA</a:t>
                </a:r>
                <a:endParaRPr/>
              </a:p>
            </p:txBody>
          </p:sp>
        </p:grpSp>
        <p:cxnSp>
          <p:nvCxnSpPr>
            <p:cNvPr id="545" name="Google Shape;545;p63"/>
            <p:cNvCxnSpPr/>
            <p:nvPr/>
          </p:nvCxnSpPr>
          <p:spPr>
            <a:xfrm rot="5400000">
              <a:off x="2499901" y="2473405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46" name="Google Shape;546;p63"/>
            <p:cNvCxnSpPr/>
            <p:nvPr/>
          </p:nvCxnSpPr>
          <p:spPr>
            <a:xfrm rot="5400000">
              <a:off x="5429653" y="2486657"/>
              <a:ext cx="428628" cy="794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47" name="Google Shape;547;p63"/>
            <p:cNvCxnSpPr/>
            <p:nvPr/>
          </p:nvCxnSpPr>
          <p:spPr>
            <a:xfrm rot="-5400000">
              <a:off x="3213884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48" name="Google Shape;548;p63"/>
            <p:cNvCxnSpPr/>
            <p:nvPr/>
          </p:nvCxnSpPr>
          <p:spPr>
            <a:xfrm rot="-5400000">
              <a:off x="4714082" y="2473008"/>
              <a:ext cx="428628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49" name="Google Shape;549;p63"/>
            <p:cNvCxnSpPr/>
            <p:nvPr/>
          </p:nvCxnSpPr>
          <p:spPr>
            <a:xfrm>
              <a:off x="3902554" y="3071810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50" name="Google Shape;550;p63"/>
            <p:cNvCxnSpPr/>
            <p:nvPr/>
          </p:nvCxnSpPr>
          <p:spPr>
            <a:xfrm rot="10800000">
              <a:off x="3889302" y="3643314"/>
              <a:ext cx="642942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51" name="Google Shape;551;p63"/>
            <p:cNvCxnSpPr/>
            <p:nvPr/>
          </p:nvCxnSpPr>
          <p:spPr>
            <a:xfrm rot="10800000" flipH="1">
              <a:off x="4857752" y="3786190"/>
              <a:ext cx="785818" cy="642942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552" name="Google Shape;552;p63"/>
            <p:cNvCxnSpPr/>
            <p:nvPr/>
          </p:nvCxnSpPr>
          <p:spPr>
            <a:xfrm rot="-5400000" flipH="1">
              <a:off x="5708161" y="3747660"/>
              <a:ext cx="692355" cy="75009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</p:grpSp>
      <p:sp>
        <p:nvSpPr>
          <p:cNvPr id="553" name="Google Shape;553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B65ED4E6-7E95-4098-B996-C27DCFB2D30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5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5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1507908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dirty="0"/>
              <a:t>Arquitetura de Computadores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400"/>
            </a:pPr>
            <a:r>
              <a:rPr lang="pt-BR" sz="2400" dirty="0"/>
              <a:t>A Arquitetura de Computadores, como área de estudo, aborda:</a:t>
            </a:r>
            <a:endParaRPr lang="pt-BR" dirty="0"/>
          </a:p>
          <a:p>
            <a:pPr marL="0" indent="0" algn="just"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</a:t>
            </a:r>
            <a:r>
              <a:rPr lang="pt-BR" sz="2000" b="1" dirty="0"/>
              <a:t>Conceitos, componentes e interconexões</a:t>
            </a:r>
            <a:r>
              <a:rPr lang="pt-BR" sz="2000" dirty="0"/>
              <a:t> da organização interna de um computador;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Visão crítica quanto à sua </a:t>
            </a:r>
            <a:r>
              <a:rPr lang="pt-BR" sz="2000" b="1" dirty="0"/>
              <a:t>estrutura </a:t>
            </a:r>
            <a:r>
              <a:rPr lang="pt-BR" sz="2000" dirty="0"/>
              <a:t>e </a:t>
            </a:r>
            <a:r>
              <a:rPr lang="pt-BR" sz="2000" b="1" dirty="0"/>
              <a:t>desempenho</a:t>
            </a:r>
            <a:r>
              <a:rPr lang="pt-BR" sz="20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Arquiteturas dos </a:t>
            </a:r>
            <a:r>
              <a:rPr lang="pt-BR" sz="2000" b="1" dirty="0"/>
              <a:t>processadores, memórias e dispositivos de entrada e saída</a:t>
            </a:r>
            <a:r>
              <a:rPr lang="pt-BR" sz="20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Entendimento do funcionamento da arquitetura quanto à execução de programas;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7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8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Componentes</a:t>
            </a:r>
            <a:endParaRPr/>
          </a:p>
        </p:txBody>
      </p:sp>
      <p:sp>
        <p:nvSpPr>
          <p:cNvPr id="559" name="Google Shape;559;p8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Placa principal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Também conhecida como "motherboard“, "mainboard“ ou “placa-mãe” é a responsável pela </a:t>
            </a:r>
            <a:r>
              <a:rPr lang="pt-BR" sz="1800">
                <a:solidFill>
                  <a:srgbClr val="757070"/>
                </a:solidFill>
              </a:rPr>
              <a:t>interconexão</a:t>
            </a:r>
            <a:r>
              <a:rPr lang="pt-BR" sz="1800"/>
              <a:t> de todas as peças que formam o computador;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desenvolvida de modo a tornar possível conectar todos os dispositivos que compõem o computador;</a:t>
            </a:r>
            <a:endParaRPr sz="16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Oferece conexões para o processador, para a memória RAM, para o disco rígido, para os dispositivos de entrada e saída, entre outros.</a:t>
            </a:r>
            <a:endParaRPr/>
          </a:p>
        </p:txBody>
      </p:sp>
      <p:sp>
        <p:nvSpPr>
          <p:cNvPr id="560" name="Google Shape;560;p8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1" name="Google Shape;561;p8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8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4229ACFA-001F-420D-B999-8D81B3620C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8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8" name="Google Shape;568;p87"/>
          <p:cNvSpPr/>
          <p:nvPr/>
        </p:nvSpPr>
        <p:spPr>
          <a:xfrm>
            <a:off x="-214312" y="554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87"/>
          <p:cNvSpPr txBox="1">
            <a:spLocks noGrp="1"/>
          </p:cNvSpPr>
          <p:nvPr>
            <p:ph type="body" idx="1"/>
          </p:nvPr>
        </p:nvSpPr>
        <p:spPr>
          <a:xfrm>
            <a:off x="457200" y="7373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Processador</a:t>
            </a:r>
            <a:r>
              <a:rPr lang="pt-BR" sz="2200"/>
              <a:t>: 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CPU (Central Processing Unit) ou UCP (Unidade Central de Processamento);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São circuitos integrados passíveis de programação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segue instruções que são comandos executados por ele;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manipula e processa dados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executa tarefas predefinidas;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Principal função: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receber dados 🡺 processar esses dados (conforme programação prévia) 🡺 devolver o resultado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Qualquer sistema eletrônico que permita ser programado tem um processador o controlando;</a:t>
            </a:r>
            <a:endParaRPr/>
          </a:p>
        </p:txBody>
      </p:sp>
      <p:sp>
        <p:nvSpPr>
          <p:cNvPr id="570" name="Google Shape;570;p8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sp>
        <p:nvSpPr>
          <p:cNvPr id="571" name="Google Shape;571;p87"/>
          <p:cNvSpPr txBox="1">
            <a:spLocks noGrp="1"/>
          </p:cNvSpPr>
          <p:nvPr>
            <p:ph type="body" idx="1"/>
          </p:nvPr>
        </p:nvSpPr>
        <p:spPr>
          <a:xfrm>
            <a:off x="426900" y="4596776"/>
            <a:ext cx="8229600" cy="23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01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Cada processador entende uma quantidade finita de instruções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elas são listadas em uma tabela conhecida como </a:t>
            </a:r>
            <a:r>
              <a:rPr lang="pt-BR" sz="1600" i="1"/>
              <a:t>conjunto de instruções;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Cada processador tem um conjunto de instruções diferentes.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AFE17956-9EFD-4691-8831-40CC838D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1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89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Memórias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Armazenam as informações dentro do sistema computacional;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Quando se executa uma informação, é necessário que ela seja transferida, normalmente, do disco rígido (memória secundária) para a memória RAM (principal), passando pela memória cache, até chegar no processador.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101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sp>
        <p:nvSpPr>
          <p:cNvPr id="577" name="Google Shape;577;p8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8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14438" y="3284984"/>
            <a:ext cx="6858000" cy="2954337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8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0D69C7C-AB13-4E71-94D2-C75A8F2240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9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RAM (Random Access Memory)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memória principal do computador;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nela onde o processador busca instruções para serem processadas;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 circuito eletrônico que </a:t>
            </a:r>
            <a:r>
              <a:rPr lang="pt-BR" sz="1600">
                <a:solidFill>
                  <a:srgbClr val="757070"/>
                </a:solidFill>
              </a:rPr>
              <a:t>permite a leitura e a escrita de dados</a:t>
            </a:r>
            <a:r>
              <a:rPr lang="pt-BR" sz="1600"/>
              <a:t> em seu interior;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uma memória volátil: quando cortada sua alimentação elétrica os dados armazenados nela são perdidos.</a:t>
            </a:r>
            <a:endParaRPr/>
          </a:p>
        </p:txBody>
      </p:sp>
      <p:sp>
        <p:nvSpPr>
          <p:cNvPr id="586" name="Google Shape;586;p9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7" name="Google Shape;587;p9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9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sp>
        <p:nvSpPr>
          <p:cNvPr id="589" name="Google Shape;589;p90"/>
          <p:cNvSpPr txBox="1">
            <a:spLocks noGrp="1"/>
          </p:cNvSpPr>
          <p:nvPr>
            <p:ph type="body" idx="1"/>
          </p:nvPr>
        </p:nvSpPr>
        <p:spPr>
          <a:xfrm>
            <a:off x="533400" y="3762301"/>
            <a:ext cx="8229600" cy="24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ROM (Read Only Memory)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é um circuito eletrônico de memória, utilizada, em sua maioria, para </a:t>
            </a:r>
            <a:r>
              <a:rPr lang="pt-BR" sz="1600">
                <a:solidFill>
                  <a:srgbClr val="757070"/>
                </a:solidFill>
              </a:rPr>
              <a:t>leitura</a:t>
            </a:r>
            <a:r>
              <a:rPr lang="pt-BR" sz="1600"/>
              <a:t>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seu conteúdo não é perdido quando cortada sua alimentação;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o programa necessário para dar partida no micro é gravado em uma memória ROM que é acessada pelo processador que lê e executa o programa que está localizado nela (BIOS, POST, SETUP);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Um programa (software), quando armazenado em ROM, recebe o nome de </a:t>
            </a:r>
            <a:r>
              <a:rPr lang="pt-BR" sz="1600" i="1">
                <a:solidFill>
                  <a:srgbClr val="757070"/>
                </a:solidFill>
              </a:rPr>
              <a:t>firmware</a:t>
            </a:r>
            <a:r>
              <a:rPr lang="pt-BR" sz="1600"/>
              <a:t>.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7637A75-8D65-4DC3-AEFB-70239595100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2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Cache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circuito eletrônico de memória volátil de alto desempenho que </a:t>
            </a:r>
            <a:r>
              <a:rPr lang="pt-BR" sz="1600">
                <a:solidFill>
                  <a:srgbClr val="757070"/>
                </a:solidFill>
              </a:rPr>
              <a:t>intermedia</a:t>
            </a:r>
            <a:r>
              <a:rPr lang="pt-BR" sz="1600"/>
              <a:t> o acesso (leitura e escrita de dados) do processador à memória  RAM</a:t>
            </a:r>
            <a:endParaRPr/>
          </a:p>
          <a:p>
            <a:pPr marL="685800" lvl="1" indent="-1143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595" name="Google Shape;595;p9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92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9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grpSp>
        <p:nvGrpSpPr>
          <p:cNvPr id="598" name="Google Shape;598;p92"/>
          <p:cNvGrpSpPr/>
          <p:nvPr/>
        </p:nvGrpSpPr>
        <p:grpSpPr>
          <a:xfrm>
            <a:off x="1691680" y="2636912"/>
            <a:ext cx="6143675" cy="1785938"/>
            <a:chOff x="817190" y="2636912"/>
            <a:chExt cx="6143675" cy="1785938"/>
          </a:xfrm>
        </p:grpSpPr>
        <p:pic>
          <p:nvPicPr>
            <p:cNvPr id="599" name="Google Shape;599;p92"/>
            <p:cNvPicPr preferRelativeResize="0"/>
            <p:nvPr/>
          </p:nvPicPr>
          <p:blipFill rotWithShape="1">
            <a:blip r:embed="rId3">
              <a:alphaModFix/>
            </a:blip>
            <a:srcRect r="46666"/>
            <a:stretch/>
          </p:blipFill>
          <p:spPr>
            <a:xfrm>
              <a:off x="817190" y="2636912"/>
              <a:ext cx="4114850" cy="1785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0" name="Google Shape;600;p92"/>
            <p:cNvPicPr preferRelativeResize="0"/>
            <p:nvPr/>
          </p:nvPicPr>
          <p:blipFill rotWithShape="1">
            <a:blip r:embed="rId3">
              <a:alphaModFix/>
            </a:blip>
            <a:srcRect l="73704"/>
            <a:stretch/>
          </p:blipFill>
          <p:spPr>
            <a:xfrm>
              <a:off x="4932040" y="2636912"/>
              <a:ext cx="2028825" cy="178593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1" name="Google Shape;601;p92"/>
          <p:cNvSpPr txBox="1">
            <a:spLocks noGrp="1"/>
          </p:cNvSpPr>
          <p:nvPr>
            <p:ph type="body" idx="1"/>
          </p:nvPr>
        </p:nvSpPr>
        <p:spPr>
          <a:xfrm>
            <a:off x="509525" y="4530376"/>
            <a:ext cx="8229600" cy="18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Registradores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são dispositivos voláteis que armazenam </a:t>
            </a:r>
            <a:r>
              <a:rPr lang="pt-BR" sz="1600">
                <a:solidFill>
                  <a:srgbClr val="757070"/>
                </a:solidFill>
              </a:rPr>
              <a:t>valores temporários</a:t>
            </a:r>
            <a:r>
              <a:rPr lang="pt-BR" sz="1600"/>
              <a:t>, principalmente dentro dos processadores;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utilizados para armazenar instruções, e dados referenciados por elas, necessárias para realização de tarefas, bem como o resultado gerado pelo seu processamento.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5016692A-7B31-4342-BFCD-1ABC9E09D85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94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Memória Secundária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Armazenamento </a:t>
            </a:r>
            <a:r>
              <a:rPr lang="pt-BR" sz="1600">
                <a:solidFill>
                  <a:srgbClr val="757070"/>
                </a:solidFill>
              </a:rPr>
              <a:t>permanente</a:t>
            </a:r>
            <a:r>
              <a:rPr lang="pt-BR" sz="1600"/>
              <a:t> de dados;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Seu conteúdo não é perdido quando cortada sua alimentação;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Grande capacidade de armazenagem;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Ex: disco rígido, </a:t>
            </a:r>
            <a:r>
              <a:rPr lang="pt-BR" sz="1600" i="1"/>
              <a:t>solid state drive</a:t>
            </a:r>
            <a:r>
              <a:rPr lang="pt-BR" sz="1600"/>
              <a:t>, cd, dvd, </a:t>
            </a:r>
            <a:r>
              <a:rPr lang="pt-BR" sz="1600" i="1"/>
              <a:t>pen drive, </a:t>
            </a:r>
            <a:r>
              <a:rPr lang="pt-BR" sz="1600"/>
              <a:t>etc.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2F5496"/>
              </a:buClr>
              <a:buSzPts val="1600"/>
              <a:buNone/>
            </a:pPr>
            <a:endParaRPr sz="1600"/>
          </a:p>
        </p:txBody>
      </p:sp>
      <p:sp>
        <p:nvSpPr>
          <p:cNvPr id="607" name="Google Shape;607;p9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94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9" name="Google Shape;609;p94" descr="http://pt.wikinourau.org/pub/SO/HardwareDeMemoria/Harddisk-fu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4211" y="3573016"/>
            <a:ext cx="2917751" cy="2221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0" name="Google Shape;610;p94" descr="http://t1.gstatic.com/images?q=tbn:ANd9GcSOGKJ1UYMyk-aklMjmH3yejXDxTLkj-0PWlOkangs3I-tsk-1Vx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92080" y="3789040"/>
            <a:ext cx="1782668" cy="1872208"/>
          </a:xfrm>
          <a:prstGeom prst="rect">
            <a:avLst/>
          </a:prstGeom>
          <a:noFill/>
          <a:ln>
            <a:noFill/>
          </a:ln>
        </p:spPr>
      </p:pic>
      <p:sp>
        <p:nvSpPr>
          <p:cNvPr id="611" name="Google Shape;611;p9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BDFBA060-41E7-403C-A4B1-2084EE7340C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95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Barramento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É um </a:t>
            </a:r>
            <a:r>
              <a:rPr lang="pt-BR" sz="1800">
                <a:solidFill>
                  <a:srgbClr val="757070"/>
                </a:solidFill>
              </a:rPr>
              <a:t>caminho</a:t>
            </a:r>
            <a:r>
              <a:rPr lang="pt-BR" sz="1800"/>
              <a:t> para a troca de dados entre circuitos;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conjunto de condutores (fios, trilhas) por onde trafegam os bits.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Características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largura</a:t>
            </a:r>
            <a:r>
              <a:rPr lang="pt-BR" sz="1600"/>
              <a:t> do barramento: número de bits transportados numa operação;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>
                <a:solidFill>
                  <a:srgbClr val="757070"/>
                </a:solidFill>
              </a:rPr>
              <a:t>freqüência</a:t>
            </a:r>
            <a:r>
              <a:rPr lang="pt-BR" sz="1600"/>
              <a:t> de operação: velocidade com que os dados são transmitidos.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Geralmente possui duas linhas: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Linhas de controle: informações de sinalização, como o tipo de operação que está sendo realizada;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Linhas de dados: instruções, operandos, endereços.</a:t>
            </a:r>
            <a:endParaRPr/>
          </a:p>
        </p:txBody>
      </p:sp>
      <p:sp>
        <p:nvSpPr>
          <p:cNvPr id="617" name="Google Shape;617;p9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95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9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69C6D55A-CF02-4854-A721-19E45C66D0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9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b="1"/>
              <a:t>Dispositivos de Entrada e Saída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dispositivos de I/O (Input/Output) ou dispositivos de E/S (Entrada/Saída);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permite a </a:t>
            </a:r>
            <a:r>
              <a:rPr lang="pt-BR" sz="1800">
                <a:solidFill>
                  <a:srgbClr val="757070"/>
                </a:solidFill>
              </a:rPr>
              <a:t>comunicação</a:t>
            </a:r>
            <a:r>
              <a:rPr lang="pt-BR" sz="1800"/>
              <a:t> do computador com o usuário ou outros computadores para a </a:t>
            </a:r>
            <a:r>
              <a:rPr lang="pt-BR" sz="1800">
                <a:solidFill>
                  <a:srgbClr val="757070"/>
                </a:solidFill>
              </a:rPr>
              <a:t>entrada e saída de dados</a:t>
            </a:r>
            <a:r>
              <a:rPr lang="pt-BR" sz="1800"/>
              <a:t>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Existem diversos dispositivos de entrada e saída de dados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meio de se comunicar com o meio externo;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2F5496"/>
              </a:buClr>
              <a:buSzPts val="1600"/>
              <a:buChar char="•"/>
            </a:pPr>
            <a:r>
              <a:rPr lang="pt-BR" sz="1600"/>
              <a:t>ex: teclado, monitor, impressora, leitor de CD, conexão usb, etc.</a:t>
            </a:r>
            <a:endParaRPr/>
          </a:p>
          <a:p>
            <a:pPr marL="228600" lvl="0" indent="-1143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</p:txBody>
      </p:sp>
      <p:sp>
        <p:nvSpPr>
          <p:cNvPr id="625" name="Google Shape;625;p9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6" name="Google Shape;626;p9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9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E2870DD0-6323-43DD-B2A1-CFE4BA2899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32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1507908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dirty="0"/>
              <a:t>Arquitetura de Computadores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Tanto a arquitetura e organização referem-se a elementos da concepção e construção dos computadores, porém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– A </a:t>
            </a:r>
            <a:r>
              <a:rPr lang="pt-BR" sz="2400" b="1" dirty="0"/>
              <a:t>arquitetura </a:t>
            </a:r>
            <a:r>
              <a:rPr lang="pt-BR" sz="2400" dirty="0"/>
              <a:t>está mais visível ao usuário ou programador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– A </a:t>
            </a:r>
            <a:r>
              <a:rPr lang="pt-BR" sz="2400" b="1" dirty="0"/>
              <a:t>organização </a:t>
            </a:r>
            <a:r>
              <a:rPr lang="pt-BR" sz="2400" dirty="0"/>
              <a:t>está mais relacionada detalhes do hardware menos comuns ao usuário ou programador</a:t>
            </a:r>
            <a:endParaRPr lang="pt-BR"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1507908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dirty="0"/>
              <a:t>Arquitetura de Computadores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• Refere-se a atributos de um sistema visíveis a um programador ou que possuem um impacto direto sobre a execução lógica de um programa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• Exemplos de atributos arquiteturais: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– conjunto de instruções;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– número de bits usados para representar diversos tipos de dados (por exemplo, números, caracteres);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– mecanismos de E/S e técnicas para endereçamento de memória;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5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911560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sz="3600" dirty="0"/>
              <a:t>Organização de Computadores</a:t>
            </a:r>
            <a:endParaRPr sz="3600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Refere-se às unidades operacionais e suas interconexões que realizam as especificações arquiteturais.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Exemplos de atributos organizacionais: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– Detalhes do hardware ocultos ao programador, como sinais de controle, interfaces entre o computador e periféricos e a tecnologia de memória utilizada. 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911560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sz="3600" dirty="0"/>
              <a:t>Arquitetura e Organização</a:t>
            </a:r>
            <a:endParaRPr sz="3600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Muitos fabricantes de computadores oferecem uma família de modelos de computador, todos com a mesma arquitetura, mas com diferenças na organização.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Os diferentes modelos na família têm diferentes características de preço e desempenho</a:t>
            </a:r>
            <a:endParaRPr lang="pt-BR"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5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2986</Words>
  <Application>Microsoft Office PowerPoint</Application>
  <PresentationFormat>Apresentação na tela (4:3)</PresentationFormat>
  <Paragraphs>593</Paragraphs>
  <Slides>58</Slides>
  <Notes>58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58</vt:i4>
      </vt:variant>
    </vt:vector>
  </HeadingPairs>
  <TitlesOfParts>
    <vt:vector size="63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Arquitetura</vt:lpstr>
      <vt:lpstr>Computador</vt:lpstr>
      <vt:lpstr>Apresentação do PowerPoint</vt:lpstr>
      <vt:lpstr>Arquitetura de Computadores</vt:lpstr>
      <vt:lpstr>Arquitetura de Computadores</vt:lpstr>
      <vt:lpstr>Arquitetura de Computadores</vt:lpstr>
      <vt:lpstr>Organização de Computadores</vt:lpstr>
      <vt:lpstr>Arquitetura e Organização</vt:lpstr>
      <vt:lpstr>Níveis de Abstração</vt:lpstr>
      <vt:lpstr>Um pouco de história...</vt:lpstr>
      <vt:lpstr>Apresentação do PowerPoint</vt:lpstr>
      <vt:lpstr>Elementos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Tecnologias</vt:lpstr>
      <vt:lpstr>Apresentação do PowerPoint</vt:lpstr>
      <vt:lpstr>Tipos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Famílias de computadores</vt:lpstr>
      <vt:lpstr>Apresentação do PowerPoint</vt:lpstr>
      <vt:lpstr>Apresentação do PowerPoint</vt:lpstr>
      <vt:lpstr>Estrutura e Função</vt:lpstr>
      <vt:lpstr>Componentes básicos do computador</vt:lpstr>
      <vt:lpstr>Apresentação do PowerPoint</vt:lpstr>
      <vt:lpstr>Componentes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148</cp:revision>
  <dcterms:created xsi:type="dcterms:W3CDTF">2009-03-02T19:44:04Z</dcterms:created>
  <dcterms:modified xsi:type="dcterms:W3CDTF">2022-09-05T21:33:10Z</dcterms:modified>
</cp:coreProperties>
</file>