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31" r:id="rId4"/>
    <p:sldId id="339" r:id="rId5"/>
    <p:sldId id="338" r:id="rId6"/>
    <p:sldId id="340" r:id="rId7"/>
    <p:sldId id="341" r:id="rId8"/>
    <p:sldId id="333" r:id="rId9"/>
    <p:sldId id="323" r:id="rId10"/>
    <p:sldId id="334" r:id="rId11"/>
    <p:sldId id="337" r:id="rId12"/>
    <p:sldId id="30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0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9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91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de Aprendizagem)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775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Plataforma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Infra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Saúde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BD</a:t>
            </a:r>
          </a:p>
        </p:txBody>
      </p:sp>
    </p:spTree>
    <p:extLst>
      <p:ext uri="{BB962C8B-B14F-4D97-AF65-F5344CB8AC3E}">
        <p14:creationId xmlns:p14="http://schemas.microsoft.com/office/powerpoint/2010/main" val="1992716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Tecnologias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893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178</Words>
  <Application>Microsoft Office PowerPoint</Application>
  <PresentationFormat>Apresentação na tela (16:9)</PresentationFormat>
  <Paragraphs>49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Cloud Computer e  Web Services em Linux</vt:lpstr>
      <vt:lpstr> Aula 01  Fundamentos de Computação em Nuvem</vt:lpstr>
      <vt:lpstr>História de Cloud Computer</vt:lpstr>
      <vt:lpstr>Modelos de Cloud Computer</vt:lpstr>
      <vt:lpstr>Serviços de Modelos (Cloud Computer)</vt:lpstr>
      <vt:lpstr>Tecnologias de Cloud Computer</vt:lpstr>
      <vt:lpstr>Segurança de Cloud Computer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714</cp:revision>
  <dcterms:created xsi:type="dcterms:W3CDTF">2020-03-17T20:12:34Z</dcterms:created>
  <dcterms:modified xsi:type="dcterms:W3CDTF">2023-02-24T20:40:59Z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