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346" r:id="rId4"/>
    <p:sldId id="258" r:id="rId5"/>
    <p:sldId id="347" r:id="rId6"/>
    <p:sldId id="348" r:id="rId7"/>
    <p:sldId id="349" r:id="rId8"/>
    <p:sldId id="350" r:id="rId9"/>
    <p:sldId id="351" r:id="rId10"/>
    <p:sldId id="352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354" r:id="rId4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0" roundtripDataSignature="AMtx7miLug64TG3qeFXbLNcE/zXO+gfmT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5E6CE3-67D4-4737-B10D-66BBC818111C}" v="41" dt="2021-02-09T00:57:24.113"/>
    <p1510:client id="{45892C14-C2DC-45C8-BDD2-BDEA1473EBF7}" v="553" dt="2021-02-09T00:53:46.508"/>
    <p1510:client id="{7F9D5EB4-4F2F-46CC-9AB7-7BEC9A403EAA}" v="18" dt="2021-02-09T12:54:49.081"/>
  </p1510:revLst>
</p1510:revInfo>
</file>

<file path=ppt/tableStyles.xml><?xml version="1.0" encoding="utf-8"?>
<a:tblStyleLst xmlns:a="http://schemas.openxmlformats.org/drawingml/2006/main" def="{F08372BD-81E1-4833-B022-C5FAAD218B8F}">
  <a:tblStyle styleId="{F08372BD-81E1-4833-B022-C5FAAD218B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F2981E3-0CA3-4753-A11E-155B0F78A33E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100" Type="http://customschemas.google.com/relationships/presentationmetadata" Target="metadata"/><Relationship Id="rId105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ITA PINHEIRO" userId="ExNxmlWHG8Ia6PCqrlk6sSZTm58BJ+0K4xZbTxvPxBE=" providerId="None" clId="Web-{165E6CE3-67D4-4737-B10D-66BBC818111C}"/>
    <pc:docChg chg="addSld delSld">
      <pc:chgData name="TALITA PINHEIRO" userId="ExNxmlWHG8Ia6PCqrlk6sSZTm58BJ+0K4xZbTxvPxBE=" providerId="None" clId="Web-{165E6CE3-67D4-4737-B10D-66BBC818111C}" dt="2021-02-09T00:57:24.113" v="40"/>
      <pc:docMkLst>
        <pc:docMk/>
      </pc:docMkLst>
      <pc:sldChg chg="del">
        <pc:chgData name="TALITA PINHEIRO" userId="ExNxmlWHG8Ia6PCqrlk6sSZTm58BJ+0K4xZbTxvPxBE=" providerId="None" clId="Web-{165E6CE3-67D4-4737-B10D-66BBC818111C}" dt="2021-02-09T00:57:10.425" v="39"/>
        <pc:sldMkLst>
          <pc:docMk/>
          <pc:sldMk cId="0" sldId="306"/>
        </pc:sldMkLst>
      </pc:sldChg>
      <pc:sldChg chg="del">
        <pc:chgData name="TALITA PINHEIRO" userId="ExNxmlWHG8Ia6PCqrlk6sSZTm58BJ+0K4xZbTxvPxBE=" providerId="None" clId="Web-{165E6CE3-67D4-4737-B10D-66BBC818111C}" dt="2021-02-09T00:57:10.425" v="38"/>
        <pc:sldMkLst>
          <pc:docMk/>
          <pc:sldMk cId="0" sldId="307"/>
        </pc:sldMkLst>
      </pc:sldChg>
      <pc:sldChg chg="del">
        <pc:chgData name="TALITA PINHEIRO" userId="ExNxmlWHG8Ia6PCqrlk6sSZTm58BJ+0K4xZbTxvPxBE=" providerId="None" clId="Web-{165E6CE3-67D4-4737-B10D-66BBC818111C}" dt="2021-02-09T00:57:10.425" v="37"/>
        <pc:sldMkLst>
          <pc:docMk/>
          <pc:sldMk cId="0" sldId="308"/>
        </pc:sldMkLst>
      </pc:sldChg>
      <pc:sldChg chg="del">
        <pc:chgData name="TALITA PINHEIRO" userId="ExNxmlWHG8Ia6PCqrlk6sSZTm58BJ+0K4xZbTxvPxBE=" providerId="None" clId="Web-{165E6CE3-67D4-4737-B10D-66BBC818111C}" dt="2021-02-09T00:57:10.425" v="36"/>
        <pc:sldMkLst>
          <pc:docMk/>
          <pc:sldMk cId="0" sldId="309"/>
        </pc:sldMkLst>
      </pc:sldChg>
      <pc:sldChg chg="del">
        <pc:chgData name="TALITA PINHEIRO" userId="ExNxmlWHG8Ia6PCqrlk6sSZTm58BJ+0K4xZbTxvPxBE=" providerId="None" clId="Web-{165E6CE3-67D4-4737-B10D-66BBC818111C}" dt="2021-02-09T00:57:10.425" v="35"/>
        <pc:sldMkLst>
          <pc:docMk/>
          <pc:sldMk cId="0" sldId="310"/>
        </pc:sldMkLst>
      </pc:sldChg>
      <pc:sldChg chg="del">
        <pc:chgData name="TALITA PINHEIRO" userId="ExNxmlWHG8Ia6PCqrlk6sSZTm58BJ+0K4xZbTxvPxBE=" providerId="None" clId="Web-{165E6CE3-67D4-4737-B10D-66BBC818111C}" dt="2021-02-09T00:57:10.425" v="34"/>
        <pc:sldMkLst>
          <pc:docMk/>
          <pc:sldMk cId="0" sldId="311"/>
        </pc:sldMkLst>
      </pc:sldChg>
      <pc:sldChg chg="del">
        <pc:chgData name="TALITA PINHEIRO" userId="ExNxmlWHG8Ia6PCqrlk6sSZTm58BJ+0K4xZbTxvPxBE=" providerId="None" clId="Web-{165E6CE3-67D4-4737-B10D-66BBC818111C}" dt="2021-02-09T00:57:10.425" v="33"/>
        <pc:sldMkLst>
          <pc:docMk/>
          <pc:sldMk cId="0" sldId="312"/>
        </pc:sldMkLst>
      </pc:sldChg>
      <pc:sldChg chg="del">
        <pc:chgData name="TALITA PINHEIRO" userId="ExNxmlWHG8Ia6PCqrlk6sSZTm58BJ+0K4xZbTxvPxBE=" providerId="None" clId="Web-{165E6CE3-67D4-4737-B10D-66BBC818111C}" dt="2021-02-09T00:57:10.425" v="32"/>
        <pc:sldMkLst>
          <pc:docMk/>
          <pc:sldMk cId="0" sldId="313"/>
        </pc:sldMkLst>
      </pc:sldChg>
      <pc:sldChg chg="del">
        <pc:chgData name="TALITA PINHEIRO" userId="ExNxmlWHG8Ia6PCqrlk6sSZTm58BJ+0K4xZbTxvPxBE=" providerId="None" clId="Web-{165E6CE3-67D4-4737-B10D-66BBC818111C}" dt="2021-02-09T00:57:10.425" v="31"/>
        <pc:sldMkLst>
          <pc:docMk/>
          <pc:sldMk cId="0" sldId="314"/>
        </pc:sldMkLst>
      </pc:sldChg>
      <pc:sldChg chg="del">
        <pc:chgData name="TALITA PINHEIRO" userId="ExNxmlWHG8Ia6PCqrlk6sSZTm58BJ+0K4xZbTxvPxBE=" providerId="None" clId="Web-{165E6CE3-67D4-4737-B10D-66BBC818111C}" dt="2021-02-09T00:57:10.409" v="30"/>
        <pc:sldMkLst>
          <pc:docMk/>
          <pc:sldMk cId="0" sldId="315"/>
        </pc:sldMkLst>
      </pc:sldChg>
      <pc:sldChg chg="del">
        <pc:chgData name="TALITA PINHEIRO" userId="ExNxmlWHG8Ia6PCqrlk6sSZTm58BJ+0K4xZbTxvPxBE=" providerId="None" clId="Web-{165E6CE3-67D4-4737-B10D-66BBC818111C}" dt="2021-02-09T00:57:10.409" v="29"/>
        <pc:sldMkLst>
          <pc:docMk/>
          <pc:sldMk cId="0" sldId="316"/>
        </pc:sldMkLst>
      </pc:sldChg>
      <pc:sldChg chg="del">
        <pc:chgData name="TALITA PINHEIRO" userId="ExNxmlWHG8Ia6PCqrlk6sSZTm58BJ+0K4xZbTxvPxBE=" providerId="None" clId="Web-{165E6CE3-67D4-4737-B10D-66BBC818111C}" dt="2021-02-09T00:57:10.409" v="28"/>
        <pc:sldMkLst>
          <pc:docMk/>
          <pc:sldMk cId="0" sldId="317"/>
        </pc:sldMkLst>
      </pc:sldChg>
      <pc:sldChg chg="del">
        <pc:chgData name="TALITA PINHEIRO" userId="ExNxmlWHG8Ia6PCqrlk6sSZTm58BJ+0K4xZbTxvPxBE=" providerId="None" clId="Web-{165E6CE3-67D4-4737-B10D-66BBC818111C}" dt="2021-02-09T00:57:10.409" v="27"/>
        <pc:sldMkLst>
          <pc:docMk/>
          <pc:sldMk cId="0" sldId="318"/>
        </pc:sldMkLst>
      </pc:sldChg>
      <pc:sldChg chg="del">
        <pc:chgData name="TALITA PINHEIRO" userId="ExNxmlWHG8Ia6PCqrlk6sSZTm58BJ+0K4xZbTxvPxBE=" providerId="None" clId="Web-{165E6CE3-67D4-4737-B10D-66BBC818111C}" dt="2021-02-09T00:57:10.409" v="26"/>
        <pc:sldMkLst>
          <pc:docMk/>
          <pc:sldMk cId="0" sldId="319"/>
        </pc:sldMkLst>
      </pc:sldChg>
      <pc:sldChg chg="del">
        <pc:chgData name="TALITA PINHEIRO" userId="ExNxmlWHG8Ia6PCqrlk6sSZTm58BJ+0K4xZbTxvPxBE=" providerId="None" clId="Web-{165E6CE3-67D4-4737-B10D-66BBC818111C}" dt="2021-02-09T00:57:10.409" v="25"/>
        <pc:sldMkLst>
          <pc:docMk/>
          <pc:sldMk cId="0" sldId="320"/>
        </pc:sldMkLst>
      </pc:sldChg>
      <pc:sldChg chg="del">
        <pc:chgData name="TALITA PINHEIRO" userId="ExNxmlWHG8Ia6PCqrlk6sSZTm58BJ+0K4xZbTxvPxBE=" providerId="None" clId="Web-{165E6CE3-67D4-4737-B10D-66BBC818111C}" dt="2021-02-09T00:57:10.409" v="24"/>
        <pc:sldMkLst>
          <pc:docMk/>
          <pc:sldMk cId="0" sldId="321"/>
        </pc:sldMkLst>
      </pc:sldChg>
      <pc:sldChg chg="del">
        <pc:chgData name="TALITA PINHEIRO" userId="ExNxmlWHG8Ia6PCqrlk6sSZTm58BJ+0K4xZbTxvPxBE=" providerId="None" clId="Web-{165E6CE3-67D4-4737-B10D-66BBC818111C}" dt="2021-02-09T00:57:10.409" v="23"/>
        <pc:sldMkLst>
          <pc:docMk/>
          <pc:sldMk cId="0" sldId="322"/>
        </pc:sldMkLst>
      </pc:sldChg>
      <pc:sldChg chg="del">
        <pc:chgData name="TALITA PINHEIRO" userId="ExNxmlWHG8Ia6PCqrlk6sSZTm58BJ+0K4xZbTxvPxBE=" providerId="None" clId="Web-{165E6CE3-67D4-4737-B10D-66BBC818111C}" dt="2021-02-09T00:57:10.409" v="22"/>
        <pc:sldMkLst>
          <pc:docMk/>
          <pc:sldMk cId="0" sldId="323"/>
        </pc:sldMkLst>
      </pc:sldChg>
      <pc:sldChg chg="del">
        <pc:chgData name="TALITA PINHEIRO" userId="ExNxmlWHG8Ia6PCqrlk6sSZTm58BJ+0K4xZbTxvPxBE=" providerId="None" clId="Web-{165E6CE3-67D4-4737-B10D-66BBC818111C}" dt="2021-02-09T00:57:10.409" v="21"/>
        <pc:sldMkLst>
          <pc:docMk/>
          <pc:sldMk cId="0" sldId="324"/>
        </pc:sldMkLst>
      </pc:sldChg>
      <pc:sldChg chg="del">
        <pc:chgData name="TALITA PINHEIRO" userId="ExNxmlWHG8Ia6PCqrlk6sSZTm58BJ+0K4xZbTxvPxBE=" providerId="None" clId="Web-{165E6CE3-67D4-4737-B10D-66BBC818111C}" dt="2021-02-09T00:57:10.409" v="20"/>
        <pc:sldMkLst>
          <pc:docMk/>
          <pc:sldMk cId="0" sldId="325"/>
        </pc:sldMkLst>
      </pc:sldChg>
      <pc:sldChg chg="del">
        <pc:chgData name="TALITA PINHEIRO" userId="ExNxmlWHG8Ia6PCqrlk6sSZTm58BJ+0K4xZbTxvPxBE=" providerId="None" clId="Web-{165E6CE3-67D4-4737-B10D-66BBC818111C}" dt="2021-02-09T00:57:10.409" v="19"/>
        <pc:sldMkLst>
          <pc:docMk/>
          <pc:sldMk cId="0" sldId="326"/>
        </pc:sldMkLst>
      </pc:sldChg>
      <pc:sldChg chg="del">
        <pc:chgData name="TALITA PINHEIRO" userId="ExNxmlWHG8Ia6PCqrlk6sSZTm58BJ+0K4xZbTxvPxBE=" providerId="None" clId="Web-{165E6CE3-67D4-4737-B10D-66BBC818111C}" dt="2021-02-09T00:57:10.409" v="18"/>
        <pc:sldMkLst>
          <pc:docMk/>
          <pc:sldMk cId="0" sldId="327"/>
        </pc:sldMkLst>
      </pc:sldChg>
      <pc:sldChg chg="del">
        <pc:chgData name="TALITA PINHEIRO" userId="ExNxmlWHG8Ia6PCqrlk6sSZTm58BJ+0K4xZbTxvPxBE=" providerId="None" clId="Web-{165E6CE3-67D4-4737-B10D-66BBC818111C}" dt="2021-02-09T00:57:10.394" v="17"/>
        <pc:sldMkLst>
          <pc:docMk/>
          <pc:sldMk cId="0" sldId="328"/>
        </pc:sldMkLst>
      </pc:sldChg>
      <pc:sldChg chg="del">
        <pc:chgData name="TALITA PINHEIRO" userId="ExNxmlWHG8Ia6PCqrlk6sSZTm58BJ+0K4xZbTxvPxBE=" providerId="None" clId="Web-{165E6CE3-67D4-4737-B10D-66BBC818111C}" dt="2021-02-09T00:57:10.394" v="16"/>
        <pc:sldMkLst>
          <pc:docMk/>
          <pc:sldMk cId="0" sldId="329"/>
        </pc:sldMkLst>
      </pc:sldChg>
      <pc:sldChg chg="del">
        <pc:chgData name="TALITA PINHEIRO" userId="ExNxmlWHG8Ia6PCqrlk6sSZTm58BJ+0K4xZbTxvPxBE=" providerId="None" clId="Web-{165E6CE3-67D4-4737-B10D-66BBC818111C}" dt="2021-02-09T00:57:10.394" v="15"/>
        <pc:sldMkLst>
          <pc:docMk/>
          <pc:sldMk cId="0" sldId="330"/>
        </pc:sldMkLst>
      </pc:sldChg>
      <pc:sldChg chg="del">
        <pc:chgData name="TALITA PINHEIRO" userId="ExNxmlWHG8Ia6PCqrlk6sSZTm58BJ+0K4xZbTxvPxBE=" providerId="None" clId="Web-{165E6CE3-67D4-4737-B10D-66BBC818111C}" dt="2021-02-09T00:57:10.394" v="14"/>
        <pc:sldMkLst>
          <pc:docMk/>
          <pc:sldMk cId="0" sldId="331"/>
        </pc:sldMkLst>
      </pc:sldChg>
      <pc:sldChg chg="del">
        <pc:chgData name="TALITA PINHEIRO" userId="ExNxmlWHG8Ia6PCqrlk6sSZTm58BJ+0K4xZbTxvPxBE=" providerId="None" clId="Web-{165E6CE3-67D4-4737-B10D-66BBC818111C}" dt="2021-02-09T00:57:10.394" v="13"/>
        <pc:sldMkLst>
          <pc:docMk/>
          <pc:sldMk cId="0" sldId="332"/>
        </pc:sldMkLst>
      </pc:sldChg>
      <pc:sldChg chg="del">
        <pc:chgData name="TALITA PINHEIRO" userId="ExNxmlWHG8Ia6PCqrlk6sSZTm58BJ+0K4xZbTxvPxBE=" providerId="None" clId="Web-{165E6CE3-67D4-4737-B10D-66BBC818111C}" dt="2021-02-09T00:57:10.394" v="12"/>
        <pc:sldMkLst>
          <pc:docMk/>
          <pc:sldMk cId="0" sldId="333"/>
        </pc:sldMkLst>
      </pc:sldChg>
      <pc:sldChg chg="del">
        <pc:chgData name="TALITA PINHEIRO" userId="ExNxmlWHG8Ia6PCqrlk6sSZTm58BJ+0K4xZbTxvPxBE=" providerId="None" clId="Web-{165E6CE3-67D4-4737-B10D-66BBC818111C}" dt="2021-02-09T00:57:10.394" v="11"/>
        <pc:sldMkLst>
          <pc:docMk/>
          <pc:sldMk cId="0" sldId="334"/>
        </pc:sldMkLst>
      </pc:sldChg>
      <pc:sldChg chg="del">
        <pc:chgData name="TALITA PINHEIRO" userId="ExNxmlWHG8Ia6PCqrlk6sSZTm58BJ+0K4xZbTxvPxBE=" providerId="None" clId="Web-{165E6CE3-67D4-4737-B10D-66BBC818111C}" dt="2021-02-09T00:57:10.394" v="10"/>
        <pc:sldMkLst>
          <pc:docMk/>
          <pc:sldMk cId="0" sldId="335"/>
        </pc:sldMkLst>
      </pc:sldChg>
      <pc:sldChg chg="del">
        <pc:chgData name="TALITA PINHEIRO" userId="ExNxmlWHG8Ia6PCqrlk6sSZTm58BJ+0K4xZbTxvPxBE=" providerId="None" clId="Web-{165E6CE3-67D4-4737-B10D-66BBC818111C}" dt="2021-02-09T00:57:10.394" v="9"/>
        <pc:sldMkLst>
          <pc:docMk/>
          <pc:sldMk cId="0" sldId="336"/>
        </pc:sldMkLst>
      </pc:sldChg>
      <pc:sldChg chg="del">
        <pc:chgData name="TALITA PINHEIRO" userId="ExNxmlWHG8Ia6PCqrlk6sSZTm58BJ+0K4xZbTxvPxBE=" providerId="None" clId="Web-{165E6CE3-67D4-4737-B10D-66BBC818111C}" dt="2021-02-09T00:57:10.394" v="8"/>
        <pc:sldMkLst>
          <pc:docMk/>
          <pc:sldMk cId="0" sldId="337"/>
        </pc:sldMkLst>
      </pc:sldChg>
      <pc:sldChg chg="del">
        <pc:chgData name="TALITA PINHEIRO" userId="ExNxmlWHG8Ia6PCqrlk6sSZTm58BJ+0K4xZbTxvPxBE=" providerId="None" clId="Web-{165E6CE3-67D4-4737-B10D-66BBC818111C}" dt="2021-02-09T00:57:10.394" v="7"/>
        <pc:sldMkLst>
          <pc:docMk/>
          <pc:sldMk cId="0" sldId="338"/>
        </pc:sldMkLst>
      </pc:sldChg>
      <pc:sldChg chg="del">
        <pc:chgData name="TALITA PINHEIRO" userId="ExNxmlWHG8Ia6PCqrlk6sSZTm58BJ+0K4xZbTxvPxBE=" providerId="None" clId="Web-{165E6CE3-67D4-4737-B10D-66BBC818111C}" dt="2021-02-09T00:57:10.394" v="6"/>
        <pc:sldMkLst>
          <pc:docMk/>
          <pc:sldMk cId="0" sldId="339"/>
        </pc:sldMkLst>
      </pc:sldChg>
      <pc:sldChg chg="del">
        <pc:chgData name="TALITA PINHEIRO" userId="ExNxmlWHG8Ia6PCqrlk6sSZTm58BJ+0K4xZbTxvPxBE=" providerId="None" clId="Web-{165E6CE3-67D4-4737-B10D-66BBC818111C}" dt="2021-02-09T00:57:10.394" v="5"/>
        <pc:sldMkLst>
          <pc:docMk/>
          <pc:sldMk cId="0" sldId="340"/>
        </pc:sldMkLst>
      </pc:sldChg>
      <pc:sldChg chg="del">
        <pc:chgData name="TALITA PINHEIRO" userId="ExNxmlWHG8Ia6PCqrlk6sSZTm58BJ+0K4xZbTxvPxBE=" providerId="None" clId="Web-{165E6CE3-67D4-4737-B10D-66BBC818111C}" dt="2021-02-09T00:57:10.378" v="4"/>
        <pc:sldMkLst>
          <pc:docMk/>
          <pc:sldMk cId="0" sldId="341"/>
        </pc:sldMkLst>
      </pc:sldChg>
      <pc:sldChg chg="del">
        <pc:chgData name="TALITA PINHEIRO" userId="ExNxmlWHG8Ia6PCqrlk6sSZTm58BJ+0K4xZbTxvPxBE=" providerId="None" clId="Web-{165E6CE3-67D4-4737-B10D-66BBC818111C}" dt="2021-02-09T00:57:10.378" v="3"/>
        <pc:sldMkLst>
          <pc:docMk/>
          <pc:sldMk cId="0" sldId="342"/>
        </pc:sldMkLst>
      </pc:sldChg>
      <pc:sldChg chg="del">
        <pc:chgData name="TALITA PINHEIRO" userId="ExNxmlWHG8Ia6PCqrlk6sSZTm58BJ+0K4xZbTxvPxBE=" providerId="None" clId="Web-{165E6CE3-67D4-4737-B10D-66BBC818111C}" dt="2021-02-09T00:57:10.378" v="2"/>
        <pc:sldMkLst>
          <pc:docMk/>
          <pc:sldMk cId="0" sldId="343"/>
        </pc:sldMkLst>
      </pc:sldChg>
      <pc:sldChg chg="del">
        <pc:chgData name="TALITA PINHEIRO" userId="ExNxmlWHG8Ia6PCqrlk6sSZTm58BJ+0K4xZbTxvPxBE=" providerId="None" clId="Web-{165E6CE3-67D4-4737-B10D-66BBC818111C}" dt="2021-02-09T00:57:10.378" v="1"/>
        <pc:sldMkLst>
          <pc:docMk/>
          <pc:sldMk cId="0" sldId="344"/>
        </pc:sldMkLst>
      </pc:sldChg>
      <pc:sldChg chg="del">
        <pc:chgData name="TALITA PINHEIRO" userId="ExNxmlWHG8Ia6PCqrlk6sSZTm58BJ+0K4xZbTxvPxBE=" providerId="None" clId="Web-{165E6CE3-67D4-4737-B10D-66BBC818111C}" dt="2021-02-09T00:57:10.378" v="0"/>
        <pc:sldMkLst>
          <pc:docMk/>
          <pc:sldMk cId="0" sldId="345"/>
        </pc:sldMkLst>
      </pc:sldChg>
      <pc:sldChg chg="add replId">
        <pc:chgData name="TALITA PINHEIRO" userId="ExNxmlWHG8Ia6PCqrlk6sSZTm58BJ+0K4xZbTxvPxBE=" providerId="None" clId="Web-{165E6CE3-67D4-4737-B10D-66BBC818111C}" dt="2021-02-09T00:57:24.113" v="40"/>
        <pc:sldMkLst>
          <pc:docMk/>
          <pc:sldMk cId="842328748" sldId="354"/>
        </pc:sldMkLst>
      </pc:sldChg>
    </pc:docChg>
  </pc:docChgLst>
  <pc:docChgLst>
    <pc:chgData name="TALITA PINHEIRO" userId="ExNxmlWHG8Ia6PCqrlk6sSZTm58BJ+0K4xZbTxvPxBE=" providerId="None" clId="Web-{45892C14-C2DC-45C8-BDD2-BDEA1473EBF7}"/>
    <pc:docChg chg="addSld delSld modSld sldOrd">
      <pc:chgData name="TALITA PINHEIRO" userId="ExNxmlWHG8Ia6PCqrlk6sSZTm58BJ+0K4xZbTxvPxBE=" providerId="None" clId="Web-{45892C14-C2DC-45C8-BDD2-BDEA1473EBF7}" dt="2021-02-09T00:53:46.508" v="303"/>
      <pc:docMkLst>
        <pc:docMk/>
      </pc:docMkLst>
      <pc:sldChg chg="modSp">
        <pc:chgData name="TALITA PINHEIRO" userId="ExNxmlWHG8Ia6PCqrlk6sSZTm58BJ+0K4xZbTxvPxBE=" providerId="None" clId="Web-{45892C14-C2DC-45C8-BDD2-BDEA1473EBF7}" dt="2021-02-09T00:10:33.668" v="29" actId="20577"/>
        <pc:sldMkLst>
          <pc:docMk/>
          <pc:sldMk cId="0" sldId="257"/>
        </pc:sldMkLst>
        <pc:spChg chg="mod">
          <ac:chgData name="TALITA PINHEIRO" userId="ExNxmlWHG8Ia6PCqrlk6sSZTm58BJ+0K4xZbTxvPxBE=" providerId="None" clId="Web-{45892C14-C2DC-45C8-BDD2-BDEA1473EBF7}" dt="2021-02-09T00:08:28.597" v="9" actId="20577"/>
          <ac:spMkLst>
            <pc:docMk/>
            <pc:sldMk cId="0" sldId="257"/>
            <ac:spMk id="93" creationId="{00000000-0000-0000-0000-000000000000}"/>
          </ac:spMkLst>
        </pc:spChg>
        <pc:spChg chg="mod">
          <ac:chgData name="TALITA PINHEIRO" userId="ExNxmlWHG8Ia6PCqrlk6sSZTm58BJ+0K4xZbTxvPxBE=" providerId="None" clId="Web-{45892C14-C2DC-45C8-BDD2-BDEA1473EBF7}" dt="2021-02-09T00:10:33.668" v="29" actId="20577"/>
          <ac:spMkLst>
            <pc:docMk/>
            <pc:sldMk cId="0" sldId="257"/>
            <ac:spMk id="94" creationId="{00000000-0000-0000-0000-000000000000}"/>
          </ac:spMkLst>
        </pc:spChg>
      </pc:sldChg>
      <pc:sldChg chg="delSp modSp delAnim">
        <pc:chgData name="TALITA PINHEIRO" userId="ExNxmlWHG8Ia6PCqrlk6sSZTm58BJ+0K4xZbTxvPxBE=" providerId="None" clId="Web-{45892C14-C2DC-45C8-BDD2-BDEA1473EBF7}" dt="2021-02-09T00:14:37.980" v="100" actId="1076"/>
        <pc:sldMkLst>
          <pc:docMk/>
          <pc:sldMk cId="0" sldId="260"/>
        </pc:sldMkLst>
        <pc:spChg chg="mod">
          <ac:chgData name="TALITA PINHEIRO" userId="ExNxmlWHG8Ia6PCqrlk6sSZTm58BJ+0K4xZbTxvPxBE=" providerId="None" clId="Web-{45892C14-C2DC-45C8-BDD2-BDEA1473EBF7}" dt="2021-02-09T00:14:37.980" v="100" actId="1076"/>
          <ac:spMkLst>
            <pc:docMk/>
            <pc:sldMk cId="0" sldId="260"/>
            <ac:spMk id="123" creationId="{00000000-0000-0000-0000-000000000000}"/>
          </ac:spMkLst>
        </pc:spChg>
        <pc:picChg chg="del">
          <ac:chgData name="TALITA PINHEIRO" userId="ExNxmlWHG8Ia6PCqrlk6sSZTm58BJ+0K4xZbTxvPxBE=" providerId="None" clId="Web-{45892C14-C2DC-45C8-BDD2-BDEA1473EBF7}" dt="2021-02-09T00:05:53.447" v="0"/>
          <ac:picMkLst>
            <pc:docMk/>
            <pc:sldMk cId="0" sldId="260"/>
            <ac:picMk id="126" creationId="{00000000-0000-0000-0000-000000000000}"/>
          </ac:picMkLst>
        </pc:picChg>
      </pc:sldChg>
      <pc:sldChg chg="addSp delSp modSp">
        <pc:chgData name="TALITA PINHEIRO" userId="ExNxmlWHG8Ia6PCqrlk6sSZTm58BJ+0K4xZbTxvPxBE=" providerId="None" clId="Web-{45892C14-C2DC-45C8-BDD2-BDEA1473EBF7}" dt="2021-02-09T00:17:37.039" v="105" actId="1076"/>
        <pc:sldMkLst>
          <pc:docMk/>
          <pc:sldMk cId="0" sldId="262"/>
        </pc:sldMkLst>
        <pc:spChg chg="del">
          <ac:chgData name="TALITA PINHEIRO" userId="ExNxmlWHG8Ia6PCqrlk6sSZTm58BJ+0K4xZbTxvPxBE=" providerId="None" clId="Web-{45892C14-C2DC-45C8-BDD2-BDEA1473EBF7}" dt="2021-02-09T00:17:27.554" v="101"/>
          <ac:spMkLst>
            <pc:docMk/>
            <pc:sldMk cId="0" sldId="262"/>
            <ac:spMk id="148" creationId="{00000000-0000-0000-0000-000000000000}"/>
          </ac:spMkLst>
        </pc:spChg>
        <pc:picChg chg="add mod">
          <ac:chgData name="TALITA PINHEIRO" userId="ExNxmlWHG8Ia6PCqrlk6sSZTm58BJ+0K4xZbTxvPxBE=" providerId="None" clId="Web-{45892C14-C2DC-45C8-BDD2-BDEA1473EBF7}" dt="2021-02-09T00:17:37.039" v="105" actId="1076"/>
          <ac:picMkLst>
            <pc:docMk/>
            <pc:sldMk cId="0" sldId="262"/>
            <ac:picMk id="2" creationId="{6E8DCB5D-C7E6-4636-8BB0-4FAFEC6823F6}"/>
          </ac:picMkLst>
        </pc:picChg>
        <pc:picChg chg="del">
          <ac:chgData name="TALITA PINHEIRO" userId="ExNxmlWHG8Ia6PCqrlk6sSZTm58BJ+0K4xZbTxvPxBE=" providerId="None" clId="Web-{45892C14-C2DC-45C8-BDD2-BDEA1473EBF7}" dt="2021-02-09T00:17:29.257" v="102"/>
          <ac:picMkLst>
            <pc:docMk/>
            <pc:sldMk cId="0" sldId="262"/>
            <ac:picMk id="149" creationId="{00000000-0000-0000-0000-000000000000}"/>
          </ac:picMkLst>
        </pc:picChg>
      </pc:sldChg>
      <pc:sldChg chg="del">
        <pc:chgData name="TALITA PINHEIRO" userId="ExNxmlWHG8Ia6PCqrlk6sSZTm58BJ+0K4xZbTxvPxBE=" providerId="None" clId="Web-{45892C14-C2DC-45C8-BDD2-BDEA1473EBF7}" dt="2021-02-09T00:24:34.300" v="109"/>
        <pc:sldMkLst>
          <pc:docMk/>
          <pc:sldMk cId="0" sldId="267"/>
        </pc:sldMkLst>
      </pc:sldChg>
      <pc:sldChg chg="modSp">
        <pc:chgData name="TALITA PINHEIRO" userId="ExNxmlWHG8Ia6PCqrlk6sSZTm58BJ+0K4xZbTxvPxBE=" providerId="None" clId="Web-{45892C14-C2DC-45C8-BDD2-BDEA1473EBF7}" dt="2021-02-09T00:23:12.357" v="108" actId="20577"/>
        <pc:sldMkLst>
          <pc:docMk/>
          <pc:sldMk cId="0" sldId="268"/>
        </pc:sldMkLst>
        <pc:spChg chg="mod">
          <ac:chgData name="TALITA PINHEIRO" userId="ExNxmlWHG8Ia6PCqrlk6sSZTm58BJ+0K4xZbTxvPxBE=" providerId="None" clId="Web-{45892C14-C2DC-45C8-BDD2-BDEA1473EBF7}" dt="2021-02-09T00:23:12.357" v="108" actId="20577"/>
          <ac:spMkLst>
            <pc:docMk/>
            <pc:sldMk cId="0" sldId="268"/>
            <ac:spMk id="211" creationId="{00000000-0000-0000-0000-000000000000}"/>
          </ac:spMkLst>
        </pc:spChg>
      </pc:sldChg>
      <pc:sldChg chg="addSp">
        <pc:chgData name="TALITA PINHEIRO" userId="ExNxmlWHG8Ia6PCqrlk6sSZTm58BJ+0K4xZbTxvPxBE=" providerId="None" clId="Web-{45892C14-C2DC-45C8-BDD2-BDEA1473EBF7}" dt="2021-02-09T00:43:55.844" v="216"/>
        <pc:sldMkLst>
          <pc:docMk/>
          <pc:sldMk cId="0" sldId="273"/>
        </pc:sldMkLst>
        <pc:picChg chg="add">
          <ac:chgData name="TALITA PINHEIRO" userId="ExNxmlWHG8Ia6PCqrlk6sSZTm58BJ+0K4xZbTxvPxBE=" providerId="None" clId="Web-{45892C14-C2DC-45C8-BDD2-BDEA1473EBF7}" dt="2021-02-09T00:43:55.844" v="216"/>
          <ac:picMkLst>
            <pc:docMk/>
            <pc:sldMk cId="0" sldId="273"/>
            <ac:picMk id="2" creationId="{B81B1F1D-3E85-47C5-A275-54EC1CEBD0AB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3:59.204" v="217"/>
        <pc:sldMkLst>
          <pc:docMk/>
          <pc:sldMk cId="0" sldId="274"/>
        </pc:sldMkLst>
        <pc:picChg chg="add">
          <ac:chgData name="TALITA PINHEIRO" userId="ExNxmlWHG8Ia6PCqrlk6sSZTm58BJ+0K4xZbTxvPxBE=" providerId="None" clId="Web-{45892C14-C2DC-45C8-BDD2-BDEA1473EBF7}" dt="2021-02-09T00:43:59.204" v="217"/>
          <ac:picMkLst>
            <pc:docMk/>
            <pc:sldMk cId="0" sldId="274"/>
            <ac:picMk id="2" creationId="{8B0154A9-913C-4905-8F46-1104D29B167E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4:02.235" v="218"/>
        <pc:sldMkLst>
          <pc:docMk/>
          <pc:sldMk cId="0" sldId="275"/>
        </pc:sldMkLst>
        <pc:picChg chg="add">
          <ac:chgData name="TALITA PINHEIRO" userId="ExNxmlWHG8Ia6PCqrlk6sSZTm58BJ+0K4xZbTxvPxBE=" providerId="None" clId="Web-{45892C14-C2DC-45C8-BDD2-BDEA1473EBF7}" dt="2021-02-09T00:44:02.235" v="218"/>
          <ac:picMkLst>
            <pc:docMk/>
            <pc:sldMk cId="0" sldId="275"/>
            <ac:picMk id="2" creationId="{D9D6E019-EE51-44FC-8E20-2096A7DF5845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4:05.204" v="219"/>
        <pc:sldMkLst>
          <pc:docMk/>
          <pc:sldMk cId="0" sldId="276"/>
        </pc:sldMkLst>
        <pc:picChg chg="add">
          <ac:chgData name="TALITA PINHEIRO" userId="ExNxmlWHG8Ia6PCqrlk6sSZTm58BJ+0K4xZbTxvPxBE=" providerId="None" clId="Web-{45892C14-C2DC-45C8-BDD2-BDEA1473EBF7}" dt="2021-02-09T00:44:05.204" v="219"/>
          <ac:picMkLst>
            <pc:docMk/>
            <pc:sldMk cId="0" sldId="276"/>
            <ac:picMk id="2" creationId="{15AA8FF8-1596-44CC-8DED-DF588337E121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4:08.423" v="220"/>
        <pc:sldMkLst>
          <pc:docMk/>
          <pc:sldMk cId="0" sldId="277"/>
        </pc:sldMkLst>
        <pc:picChg chg="add">
          <ac:chgData name="TALITA PINHEIRO" userId="ExNxmlWHG8Ia6PCqrlk6sSZTm58BJ+0K4xZbTxvPxBE=" providerId="None" clId="Web-{45892C14-C2DC-45C8-BDD2-BDEA1473EBF7}" dt="2021-02-09T00:44:08.423" v="220"/>
          <ac:picMkLst>
            <pc:docMk/>
            <pc:sldMk cId="0" sldId="277"/>
            <ac:picMk id="2" creationId="{8F18027E-4BFE-48D3-9C9C-9D1419E25979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4:11.627" v="221"/>
        <pc:sldMkLst>
          <pc:docMk/>
          <pc:sldMk cId="0" sldId="278"/>
        </pc:sldMkLst>
        <pc:picChg chg="add">
          <ac:chgData name="TALITA PINHEIRO" userId="ExNxmlWHG8Ia6PCqrlk6sSZTm58BJ+0K4xZbTxvPxBE=" providerId="None" clId="Web-{45892C14-C2DC-45C8-BDD2-BDEA1473EBF7}" dt="2021-02-09T00:44:11.627" v="221"/>
          <ac:picMkLst>
            <pc:docMk/>
            <pc:sldMk cId="0" sldId="278"/>
            <ac:picMk id="2" creationId="{CE93A9D4-690E-47AB-8179-436DD87D9928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4:18.596" v="222"/>
        <pc:sldMkLst>
          <pc:docMk/>
          <pc:sldMk cId="0" sldId="279"/>
        </pc:sldMkLst>
        <pc:picChg chg="add">
          <ac:chgData name="TALITA PINHEIRO" userId="ExNxmlWHG8Ia6PCqrlk6sSZTm58BJ+0K4xZbTxvPxBE=" providerId="None" clId="Web-{45892C14-C2DC-45C8-BDD2-BDEA1473EBF7}" dt="2021-02-09T00:44:18.596" v="222"/>
          <ac:picMkLst>
            <pc:docMk/>
            <pc:sldMk cId="0" sldId="279"/>
            <ac:picMk id="2" creationId="{0CFA13B7-8CF1-4304-8287-3B0AC4929C84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4:20.174" v="223"/>
        <pc:sldMkLst>
          <pc:docMk/>
          <pc:sldMk cId="0" sldId="280"/>
        </pc:sldMkLst>
        <pc:picChg chg="add">
          <ac:chgData name="TALITA PINHEIRO" userId="ExNxmlWHG8Ia6PCqrlk6sSZTm58BJ+0K4xZbTxvPxBE=" providerId="None" clId="Web-{45892C14-C2DC-45C8-BDD2-BDEA1473EBF7}" dt="2021-02-09T00:44:20.174" v="223"/>
          <ac:picMkLst>
            <pc:docMk/>
            <pc:sldMk cId="0" sldId="280"/>
            <ac:picMk id="2" creationId="{7EB8D077-F5C4-4A87-BFDE-10BA44639F21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4:27.409" v="224"/>
        <pc:sldMkLst>
          <pc:docMk/>
          <pc:sldMk cId="0" sldId="281"/>
        </pc:sldMkLst>
        <pc:picChg chg="add">
          <ac:chgData name="TALITA PINHEIRO" userId="ExNxmlWHG8Ia6PCqrlk6sSZTm58BJ+0K4xZbTxvPxBE=" providerId="None" clId="Web-{45892C14-C2DC-45C8-BDD2-BDEA1473EBF7}" dt="2021-02-09T00:44:27.409" v="224"/>
          <ac:picMkLst>
            <pc:docMk/>
            <pc:sldMk cId="0" sldId="281"/>
            <ac:picMk id="2" creationId="{A3F182A4-84C1-4603-90E9-C7F4D27F1149}"/>
          </ac:picMkLst>
        </pc:picChg>
      </pc:sldChg>
      <pc:sldChg chg="addSp modSp">
        <pc:chgData name="TALITA PINHEIRO" userId="ExNxmlWHG8Ia6PCqrlk6sSZTm58BJ+0K4xZbTxvPxBE=" providerId="None" clId="Web-{45892C14-C2DC-45C8-BDD2-BDEA1473EBF7}" dt="2021-02-09T00:44:41.519" v="227" actId="20577"/>
        <pc:sldMkLst>
          <pc:docMk/>
          <pc:sldMk cId="0" sldId="282"/>
        </pc:sldMkLst>
        <pc:spChg chg="mod">
          <ac:chgData name="TALITA PINHEIRO" userId="ExNxmlWHG8Ia6PCqrlk6sSZTm58BJ+0K4xZbTxvPxBE=" providerId="None" clId="Web-{45892C14-C2DC-45C8-BDD2-BDEA1473EBF7}" dt="2021-02-09T00:44:41.519" v="227" actId="20577"/>
          <ac:spMkLst>
            <pc:docMk/>
            <pc:sldMk cId="0" sldId="282"/>
            <ac:spMk id="346" creationId="{00000000-0000-0000-0000-000000000000}"/>
          </ac:spMkLst>
        </pc:spChg>
        <pc:picChg chg="add">
          <ac:chgData name="TALITA PINHEIRO" userId="ExNxmlWHG8Ia6PCqrlk6sSZTm58BJ+0K4xZbTxvPxBE=" providerId="None" clId="Web-{45892C14-C2DC-45C8-BDD2-BDEA1473EBF7}" dt="2021-02-09T00:44:32.253" v="225"/>
          <ac:picMkLst>
            <pc:docMk/>
            <pc:sldMk cId="0" sldId="282"/>
            <ac:picMk id="2" creationId="{326338A4-77A8-48AB-968F-4D1721848B0A}"/>
          </ac:picMkLst>
        </pc:picChg>
      </pc:sldChg>
      <pc:sldChg chg="addSp modSp">
        <pc:chgData name="TALITA PINHEIRO" userId="ExNxmlWHG8Ia6PCqrlk6sSZTm58BJ+0K4xZbTxvPxBE=" providerId="None" clId="Web-{45892C14-C2DC-45C8-BDD2-BDEA1473EBF7}" dt="2021-02-09T00:45:15.928" v="230" actId="1076"/>
        <pc:sldMkLst>
          <pc:docMk/>
          <pc:sldMk cId="0" sldId="283"/>
        </pc:sldMkLst>
        <pc:spChg chg="mod">
          <ac:chgData name="TALITA PINHEIRO" userId="ExNxmlWHG8Ia6PCqrlk6sSZTm58BJ+0K4xZbTxvPxBE=" providerId="None" clId="Web-{45892C14-C2DC-45C8-BDD2-BDEA1473EBF7}" dt="2021-02-09T00:44:54.801" v="229" actId="1076"/>
          <ac:spMkLst>
            <pc:docMk/>
            <pc:sldMk cId="0" sldId="283"/>
            <ac:spMk id="386" creationId="{00000000-0000-0000-0000-000000000000}"/>
          </ac:spMkLst>
        </pc:spChg>
        <pc:spChg chg="mod">
          <ac:chgData name="TALITA PINHEIRO" userId="ExNxmlWHG8Ia6PCqrlk6sSZTm58BJ+0K4xZbTxvPxBE=" providerId="None" clId="Web-{45892C14-C2DC-45C8-BDD2-BDEA1473EBF7}" dt="2021-02-09T00:45:15.928" v="230" actId="1076"/>
          <ac:spMkLst>
            <pc:docMk/>
            <pc:sldMk cId="0" sldId="283"/>
            <ac:spMk id="387" creationId="{00000000-0000-0000-0000-000000000000}"/>
          </ac:spMkLst>
        </pc:spChg>
        <pc:picChg chg="add">
          <ac:chgData name="TALITA PINHEIRO" userId="ExNxmlWHG8Ia6PCqrlk6sSZTm58BJ+0K4xZbTxvPxBE=" providerId="None" clId="Web-{45892C14-C2DC-45C8-BDD2-BDEA1473EBF7}" dt="2021-02-09T00:44:42.847" v="228"/>
          <ac:picMkLst>
            <pc:docMk/>
            <pc:sldMk cId="0" sldId="283"/>
            <ac:picMk id="2" creationId="{614FCD3E-874C-4F84-A9B3-4C17F1ECF7C2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5:36.398" v="231"/>
        <pc:sldMkLst>
          <pc:docMk/>
          <pc:sldMk cId="0" sldId="284"/>
        </pc:sldMkLst>
        <pc:picChg chg="add">
          <ac:chgData name="TALITA PINHEIRO" userId="ExNxmlWHG8Ia6PCqrlk6sSZTm58BJ+0K4xZbTxvPxBE=" providerId="None" clId="Web-{45892C14-C2DC-45C8-BDD2-BDEA1473EBF7}" dt="2021-02-09T00:45:36.398" v="231"/>
          <ac:picMkLst>
            <pc:docMk/>
            <pc:sldMk cId="0" sldId="284"/>
            <ac:picMk id="2" creationId="{19B19BB3-AE99-48A2-A4E7-C18010DE6281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5:50.883" v="232"/>
        <pc:sldMkLst>
          <pc:docMk/>
          <pc:sldMk cId="0" sldId="285"/>
        </pc:sldMkLst>
        <pc:picChg chg="add">
          <ac:chgData name="TALITA PINHEIRO" userId="ExNxmlWHG8Ia6PCqrlk6sSZTm58BJ+0K4xZbTxvPxBE=" providerId="None" clId="Web-{45892C14-C2DC-45C8-BDD2-BDEA1473EBF7}" dt="2021-02-09T00:45:50.883" v="232"/>
          <ac:picMkLst>
            <pc:docMk/>
            <pc:sldMk cId="0" sldId="285"/>
            <ac:picMk id="2" creationId="{56DAE1CC-447D-4498-A99B-D1BE5DABEC4C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5:56.493" v="233"/>
        <pc:sldMkLst>
          <pc:docMk/>
          <pc:sldMk cId="0" sldId="286"/>
        </pc:sldMkLst>
        <pc:picChg chg="add">
          <ac:chgData name="TALITA PINHEIRO" userId="ExNxmlWHG8Ia6PCqrlk6sSZTm58BJ+0K4xZbTxvPxBE=" providerId="None" clId="Web-{45892C14-C2DC-45C8-BDD2-BDEA1473EBF7}" dt="2021-02-09T00:45:56.493" v="233"/>
          <ac:picMkLst>
            <pc:docMk/>
            <pc:sldMk cId="0" sldId="286"/>
            <ac:picMk id="2" creationId="{972D4D79-D984-4A31-BC32-9378AFE423FE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5:59.259" v="234"/>
        <pc:sldMkLst>
          <pc:docMk/>
          <pc:sldMk cId="0" sldId="287"/>
        </pc:sldMkLst>
        <pc:picChg chg="add">
          <ac:chgData name="TALITA PINHEIRO" userId="ExNxmlWHG8Ia6PCqrlk6sSZTm58BJ+0K4xZbTxvPxBE=" providerId="None" clId="Web-{45892C14-C2DC-45C8-BDD2-BDEA1473EBF7}" dt="2021-02-09T00:45:59.259" v="234"/>
          <ac:picMkLst>
            <pc:docMk/>
            <pc:sldMk cId="0" sldId="287"/>
            <ac:picMk id="2" creationId="{670E69C5-72E6-46EA-8190-5D2E2E61A139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6:03.134" v="235"/>
        <pc:sldMkLst>
          <pc:docMk/>
          <pc:sldMk cId="0" sldId="288"/>
        </pc:sldMkLst>
        <pc:picChg chg="add">
          <ac:chgData name="TALITA PINHEIRO" userId="ExNxmlWHG8Ia6PCqrlk6sSZTm58BJ+0K4xZbTxvPxBE=" providerId="None" clId="Web-{45892C14-C2DC-45C8-BDD2-BDEA1473EBF7}" dt="2021-02-09T00:46:03.134" v="235"/>
          <ac:picMkLst>
            <pc:docMk/>
            <pc:sldMk cId="0" sldId="288"/>
            <ac:picMk id="2" creationId="{B2353D09-93B9-4375-BE59-F62B5E1049CD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6:05.275" v="236"/>
        <pc:sldMkLst>
          <pc:docMk/>
          <pc:sldMk cId="0" sldId="289"/>
        </pc:sldMkLst>
        <pc:picChg chg="add">
          <ac:chgData name="TALITA PINHEIRO" userId="ExNxmlWHG8Ia6PCqrlk6sSZTm58BJ+0K4xZbTxvPxBE=" providerId="None" clId="Web-{45892C14-C2DC-45C8-BDD2-BDEA1473EBF7}" dt="2021-02-09T00:46:05.275" v="236"/>
          <ac:picMkLst>
            <pc:docMk/>
            <pc:sldMk cId="0" sldId="289"/>
            <ac:picMk id="2" creationId="{18A13761-02C4-4F76-843C-022164670342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6:12.681" v="237"/>
        <pc:sldMkLst>
          <pc:docMk/>
          <pc:sldMk cId="0" sldId="290"/>
        </pc:sldMkLst>
        <pc:picChg chg="add">
          <ac:chgData name="TALITA PINHEIRO" userId="ExNxmlWHG8Ia6PCqrlk6sSZTm58BJ+0K4xZbTxvPxBE=" providerId="None" clId="Web-{45892C14-C2DC-45C8-BDD2-BDEA1473EBF7}" dt="2021-02-09T00:46:12.681" v="237"/>
          <ac:picMkLst>
            <pc:docMk/>
            <pc:sldMk cId="0" sldId="290"/>
            <ac:picMk id="2" creationId="{8626F131-DCCA-44AE-B16A-1E82E3D7D612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6:14.353" v="238"/>
        <pc:sldMkLst>
          <pc:docMk/>
          <pc:sldMk cId="0" sldId="291"/>
        </pc:sldMkLst>
        <pc:picChg chg="add">
          <ac:chgData name="TALITA PINHEIRO" userId="ExNxmlWHG8Ia6PCqrlk6sSZTm58BJ+0K4xZbTxvPxBE=" providerId="None" clId="Web-{45892C14-C2DC-45C8-BDD2-BDEA1473EBF7}" dt="2021-02-09T00:46:14.353" v="238"/>
          <ac:picMkLst>
            <pc:docMk/>
            <pc:sldMk cId="0" sldId="291"/>
            <ac:picMk id="2" creationId="{8A7E7637-1258-42CF-AE0B-581E5C219E3B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6:18.385" v="239"/>
        <pc:sldMkLst>
          <pc:docMk/>
          <pc:sldMk cId="0" sldId="292"/>
        </pc:sldMkLst>
        <pc:picChg chg="add">
          <ac:chgData name="TALITA PINHEIRO" userId="ExNxmlWHG8Ia6PCqrlk6sSZTm58BJ+0K4xZbTxvPxBE=" providerId="None" clId="Web-{45892C14-C2DC-45C8-BDD2-BDEA1473EBF7}" dt="2021-02-09T00:46:18.385" v="239"/>
          <ac:picMkLst>
            <pc:docMk/>
            <pc:sldMk cId="0" sldId="292"/>
            <ac:picMk id="2" creationId="{1F851F5D-CD4B-4092-BC9D-489632731F4F}"/>
          </ac:picMkLst>
        </pc:picChg>
      </pc:sldChg>
      <pc:sldChg chg="addSp modSp">
        <pc:chgData name="TALITA PINHEIRO" userId="ExNxmlWHG8Ia6PCqrlk6sSZTm58BJ+0K4xZbTxvPxBE=" providerId="None" clId="Web-{45892C14-C2DC-45C8-BDD2-BDEA1473EBF7}" dt="2021-02-09T00:46:38.714" v="241"/>
        <pc:sldMkLst>
          <pc:docMk/>
          <pc:sldMk cId="0" sldId="293"/>
        </pc:sldMkLst>
        <pc:spChg chg="mod">
          <ac:chgData name="TALITA PINHEIRO" userId="ExNxmlWHG8Ia6PCqrlk6sSZTm58BJ+0K4xZbTxvPxBE=" providerId="None" clId="Web-{45892C14-C2DC-45C8-BDD2-BDEA1473EBF7}" dt="2021-02-09T00:46:38.714" v="241"/>
          <ac:spMkLst>
            <pc:docMk/>
            <pc:sldMk cId="0" sldId="293"/>
            <ac:spMk id="482" creationId="{00000000-0000-0000-0000-000000000000}"/>
          </ac:spMkLst>
        </pc:spChg>
        <pc:picChg chg="add">
          <ac:chgData name="TALITA PINHEIRO" userId="ExNxmlWHG8Ia6PCqrlk6sSZTm58BJ+0K4xZbTxvPxBE=" providerId="None" clId="Web-{45892C14-C2DC-45C8-BDD2-BDEA1473EBF7}" dt="2021-02-09T00:46:33.073" v="240"/>
          <ac:picMkLst>
            <pc:docMk/>
            <pc:sldMk cId="0" sldId="293"/>
            <ac:picMk id="2" creationId="{C4937FBD-19BF-4F6F-854D-CF22F1622F97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6:52.450" v="242"/>
        <pc:sldMkLst>
          <pc:docMk/>
          <pc:sldMk cId="0" sldId="294"/>
        </pc:sldMkLst>
        <pc:picChg chg="add">
          <ac:chgData name="TALITA PINHEIRO" userId="ExNxmlWHG8Ia6PCqrlk6sSZTm58BJ+0K4xZbTxvPxBE=" providerId="None" clId="Web-{45892C14-C2DC-45C8-BDD2-BDEA1473EBF7}" dt="2021-02-09T00:46:52.450" v="242"/>
          <ac:picMkLst>
            <pc:docMk/>
            <pc:sldMk cId="0" sldId="294"/>
            <ac:picMk id="2" creationId="{A547E3C2-A355-4E67-9177-797BA26B5FAE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46:54.590" v="243"/>
        <pc:sldMkLst>
          <pc:docMk/>
          <pc:sldMk cId="0" sldId="295"/>
        </pc:sldMkLst>
        <pc:picChg chg="add">
          <ac:chgData name="TALITA PINHEIRO" userId="ExNxmlWHG8Ia6PCqrlk6sSZTm58BJ+0K4xZbTxvPxBE=" providerId="None" clId="Web-{45892C14-C2DC-45C8-BDD2-BDEA1473EBF7}" dt="2021-02-09T00:46:54.590" v="243"/>
          <ac:picMkLst>
            <pc:docMk/>
            <pc:sldMk cId="0" sldId="295"/>
            <ac:picMk id="2" creationId="{FC11E88F-5E67-4B5E-9CC9-11A6571558D1}"/>
          </ac:picMkLst>
        </pc:picChg>
      </pc:sldChg>
      <pc:sldChg chg="addSp modSp">
        <pc:chgData name="TALITA PINHEIRO" userId="ExNxmlWHG8Ia6PCqrlk6sSZTm58BJ+0K4xZbTxvPxBE=" providerId="None" clId="Web-{45892C14-C2DC-45C8-BDD2-BDEA1473EBF7}" dt="2021-02-09T00:52:08.923" v="290" actId="1076"/>
        <pc:sldMkLst>
          <pc:docMk/>
          <pc:sldMk cId="0" sldId="296"/>
        </pc:sldMkLst>
        <pc:spChg chg="mod">
          <ac:chgData name="TALITA PINHEIRO" userId="ExNxmlWHG8Ia6PCqrlk6sSZTm58BJ+0K4xZbTxvPxBE=" providerId="None" clId="Web-{45892C14-C2DC-45C8-BDD2-BDEA1473EBF7}" dt="2021-02-09T00:52:08.923" v="290" actId="1076"/>
          <ac:spMkLst>
            <pc:docMk/>
            <pc:sldMk cId="0" sldId="296"/>
            <ac:spMk id="513" creationId="{00000000-0000-0000-0000-000000000000}"/>
          </ac:spMkLst>
        </pc:spChg>
        <pc:picChg chg="add">
          <ac:chgData name="TALITA PINHEIRO" userId="ExNxmlWHG8Ia6PCqrlk6sSZTm58BJ+0K4xZbTxvPxBE=" providerId="None" clId="Web-{45892C14-C2DC-45C8-BDD2-BDEA1473EBF7}" dt="2021-02-09T00:51:41.859" v="286"/>
          <ac:picMkLst>
            <pc:docMk/>
            <pc:sldMk cId="0" sldId="296"/>
            <ac:picMk id="2" creationId="{96F292D7-7EB0-4B44-A720-3795229ECF22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52:15.736" v="291"/>
        <pc:sldMkLst>
          <pc:docMk/>
          <pc:sldMk cId="0" sldId="297"/>
        </pc:sldMkLst>
        <pc:picChg chg="add">
          <ac:chgData name="TALITA PINHEIRO" userId="ExNxmlWHG8Ia6PCqrlk6sSZTm58BJ+0K4xZbTxvPxBE=" providerId="None" clId="Web-{45892C14-C2DC-45C8-BDD2-BDEA1473EBF7}" dt="2021-02-09T00:52:15.736" v="291"/>
          <ac:picMkLst>
            <pc:docMk/>
            <pc:sldMk cId="0" sldId="297"/>
            <ac:picMk id="2" creationId="{B65ED4E6-7E95-4098-B996-C27DCFB2D308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52:27.206" v="292"/>
        <pc:sldMkLst>
          <pc:docMk/>
          <pc:sldMk cId="0" sldId="298"/>
        </pc:sldMkLst>
        <pc:picChg chg="add">
          <ac:chgData name="TALITA PINHEIRO" userId="ExNxmlWHG8Ia6PCqrlk6sSZTm58BJ+0K4xZbTxvPxBE=" providerId="None" clId="Web-{45892C14-C2DC-45C8-BDD2-BDEA1473EBF7}" dt="2021-02-09T00:52:27.206" v="292"/>
          <ac:picMkLst>
            <pc:docMk/>
            <pc:sldMk cId="0" sldId="298"/>
            <ac:picMk id="2" creationId="{4229ACFA-001F-420D-B999-8D81B3620CFC}"/>
          </ac:picMkLst>
        </pc:picChg>
      </pc:sldChg>
      <pc:sldChg chg="addSp modSp addAnim modAnim">
        <pc:chgData name="TALITA PINHEIRO" userId="ExNxmlWHG8Ia6PCqrlk6sSZTm58BJ+0K4xZbTxvPxBE=" providerId="None" clId="Web-{45892C14-C2DC-45C8-BDD2-BDEA1473EBF7}" dt="2021-02-09T00:52:48.379" v="297"/>
        <pc:sldMkLst>
          <pc:docMk/>
          <pc:sldMk cId="0" sldId="299"/>
        </pc:sldMkLst>
        <pc:spChg chg="mod">
          <ac:chgData name="TALITA PINHEIRO" userId="ExNxmlWHG8Ia6PCqrlk6sSZTm58BJ+0K4xZbTxvPxBE=" providerId="None" clId="Web-{45892C14-C2DC-45C8-BDD2-BDEA1473EBF7}" dt="2021-02-09T00:52:38.363" v="294" actId="1076"/>
          <ac:spMkLst>
            <pc:docMk/>
            <pc:sldMk cId="0" sldId="299"/>
            <ac:spMk id="569" creationId="{00000000-0000-0000-0000-000000000000}"/>
          </ac:spMkLst>
        </pc:spChg>
        <pc:picChg chg="add">
          <ac:chgData name="TALITA PINHEIRO" userId="ExNxmlWHG8Ia6PCqrlk6sSZTm58BJ+0K4xZbTxvPxBE=" providerId="None" clId="Web-{45892C14-C2DC-45C8-BDD2-BDEA1473EBF7}" dt="2021-02-09T00:52:31.097" v="293"/>
          <ac:picMkLst>
            <pc:docMk/>
            <pc:sldMk cId="0" sldId="299"/>
            <ac:picMk id="2" creationId="{AFE17956-9EFD-4691-8831-40CC838D5370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52:55.879" v="298"/>
        <pc:sldMkLst>
          <pc:docMk/>
          <pc:sldMk cId="0" sldId="300"/>
        </pc:sldMkLst>
        <pc:picChg chg="add">
          <ac:chgData name="TALITA PINHEIRO" userId="ExNxmlWHG8Ia6PCqrlk6sSZTm58BJ+0K4xZbTxvPxBE=" providerId="None" clId="Web-{45892C14-C2DC-45C8-BDD2-BDEA1473EBF7}" dt="2021-02-09T00:52:55.879" v="298"/>
          <ac:picMkLst>
            <pc:docMk/>
            <pc:sldMk cId="0" sldId="300"/>
            <ac:picMk id="2" creationId="{80D69C7C-AB13-4E71-94D2-C75A8F22404C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53:00.083" v="299"/>
        <pc:sldMkLst>
          <pc:docMk/>
          <pc:sldMk cId="0" sldId="301"/>
        </pc:sldMkLst>
        <pc:picChg chg="add">
          <ac:chgData name="TALITA PINHEIRO" userId="ExNxmlWHG8Ia6PCqrlk6sSZTm58BJ+0K4xZbTxvPxBE=" providerId="None" clId="Web-{45892C14-C2DC-45C8-BDD2-BDEA1473EBF7}" dt="2021-02-09T00:53:00.083" v="299"/>
          <ac:picMkLst>
            <pc:docMk/>
            <pc:sldMk cId="0" sldId="301"/>
            <ac:picMk id="2" creationId="{17637A75-8D65-4DC3-AEFB-702395951006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53:02.895" v="300"/>
        <pc:sldMkLst>
          <pc:docMk/>
          <pc:sldMk cId="0" sldId="302"/>
        </pc:sldMkLst>
        <pc:picChg chg="add">
          <ac:chgData name="TALITA PINHEIRO" userId="ExNxmlWHG8Ia6PCqrlk6sSZTm58BJ+0K4xZbTxvPxBE=" providerId="None" clId="Web-{45892C14-C2DC-45C8-BDD2-BDEA1473EBF7}" dt="2021-02-09T00:53:02.895" v="300"/>
          <ac:picMkLst>
            <pc:docMk/>
            <pc:sldMk cId="0" sldId="302"/>
            <ac:picMk id="2" creationId="{5016692A-7B31-4342-BFCD-1ABC9E09D85E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53:06.364" v="301"/>
        <pc:sldMkLst>
          <pc:docMk/>
          <pc:sldMk cId="0" sldId="303"/>
        </pc:sldMkLst>
        <pc:picChg chg="add">
          <ac:chgData name="TALITA PINHEIRO" userId="ExNxmlWHG8Ia6PCqrlk6sSZTm58BJ+0K4xZbTxvPxBE=" providerId="None" clId="Web-{45892C14-C2DC-45C8-BDD2-BDEA1473EBF7}" dt="2021-02-09T00:53:06.364" v="301"/>
          <ac:picMkLst>
            <pc:docMk/>
            <pc:sldMk cId="0" sldId="303"/>
            <ac:picMk id="2" creationId="{BDFBA060-41E7-403C-A4B1-2084EE7340C6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53:44.523" v="302"/>
        <pc:sldMkLst>
          <pc:docMk/>
          <pc:sldMk cId="0" sldId="304"/>
        </pc:sldMkLst>
        <pc:picChg chg="add">
          <ac:chgData name="TALITA PINHEIRO" userId="ExNxmlWHG8Ia6PCqrlk6sSZTm58BJ+0K4xZbTxvPxBE=" providerId="None" clId="Web-{45892C14-C2DC-45C8-BDD2-BDEA1473EBF7}" dt="2021-02-09T00:53:44.523" v="302"/>
          <ac:picMkLst>
            <pc:docMk/>
            <pc:sldMk cId="0" sldId="304"/>
            <ac:picMk id="2" creationId="{69C6D55A-CF02-4854-A721-19E45C66D09F}"/>
          </ac:picMkLst>
        </pc:picChg>
      </pc:sldChg>
      <pc:sldChg chg="addSp">
        <pc:chgData name="TALITA PINHEIRO" userId="ExNxmlWHG8Ia6PCqrlk6sSZTm58BJ+0K4xZbTxvPxBE=" providerId="None" clId="Web-{45892C14-C2DC-45C8-BDD2-BDEA1473EBF7}" dt="2021-02-09T00:53:46.508" v="303"/>
        <pc:sldMkLst>
          <pc:docMk/>
          <pc:sldMk cId="0" sldId="305"/>
        </pc:sldMkLst>
        <pc:picChg chg="add">
          <ac:chgData name="TALITA PINHEIRO" userId="ExNxmlWHG8Ia6PCqrlk6sSZTm58BJ+0K4xZbTxvPxBE=" providerId="None" clId="Web-{45892C14-C2DC-45C8-BDD2-BDEA1473EBF7}" dt="2021-02-09T00:53:46.508" v="303"/>
          <ac:picMkLst>
            <pc:docMk/>
            <pc:sldMk cId="0" sldId="305"/>
            <ac:picMk id="2" creationId="{E2870DD0-6323-43DD-B2A1-CFE4BA289999}"/>
          </ac:picMkLst>
        </pc:picChg>
      </pc:sldChg>
      <pc:sldChg chg="add replId addAnim delAnim modAnim">
        <pc:chgData name="TALITA PINHEIRO" userId="ExNxmlWHG8Ia6PCqrlk6sSZTm58BJ+0K4xZbTxvPxBE=" providerId="None" clId="Web-{45892C14-C2DC-45C8-BDD2-BDEA1473EBF7}" dt="2021-02-09T00:11:07.701" v="33"/>
        <pc:sldMkLst>
          <pc:docMk/>
          <pc:sldMk cId="3276561751" sldId="346"/>
        </pc:sldMkLst>
      </pc:sldChg>
      <pc:sldChg chg="modSp add ord replId">
        <pc:chgData name="TALITA PINHEIRO" userId="ExNxmlWHG8Ia6PCqrlk6sSZTm58BJ+0K4xZbTxvPxBE=" providerId="None" clId="Web-{45892C14-C2DC-45C8-BDD2-BDEA1473EBF7}" dt="2021-02-09T00:29:54.493" v="143" actId="20577"/>
        <pc:sldMkLst>
          <pc:docMk/>
          <pc:sldMk cId="3562737901" sldId="347"/>
        </pc:sldMkLst>
        <pc:spChg chg="mod">
          <ac:chgData name="TALITA PINHEIRO" userId="ExNxmlWHG8Ia6PCqrlk6sSZTm58BJ+0K4xZbTxvPxBE=" providerId="None" clId="Web-{45892C14-C2DC-45C8-BDD2-BDEA1473EBF7}" dt="2021-02-09T00:12:03.220" v="58" actId="1076"/>
          <ac:spMkLst>
            <pc:docMk/>
            <pc:sldMk cId="3562737901" sldId="347"/>
            <ac:spMk id="93" creationId="{00000000-0000-0000-0000-000000000000}"/>
          </ac:spMkLst>
        </pc:spChg>
        <pc:spChg chg="mod">
          <ac:chgData name="TALITA PINHEIRO" userId="ExNxmlWHG8Ia6PCqrlk6sSZTm58BJ+0K4xZbTxvPxBE=" providerId="None" clId="Web-{45892C14-C2DC-45C8-BDD2-BDEA1473EBF7}" dt="2021-02-09T00:29:54.493" v="143" actId="20577"/>
          <ac:spMkLst>
            <pc:docMk/>
            <pc:sldMk cId="3562737901" sldId="347"/>
            <ac:spMk id="94" creationId="{00000000-0000-0000-0000-000000000000}"/>
          </ac:spMkLst>
        </pc:spChg>
      </pc:sldChg>
      <pc:sldChg chg="modSp add replId">
        <pc:chgData name="TALITA PINHEIRO" userId="ExNxmlWHG8Ia6PCqrlk6sSZTm58BJ+0K4xZbTxvPxBE=" providerId="None" clId="Web-{45892C14-C2DC-45C8-BDD2-BDEA1473EBF7}" dt="2021-02-09T00:30:09.463" v="145" actId="20577"/>
        <pc:sldMkLst>
          <pc:docMk/>
          <pc:sldMk cId="2452933361" sldId="348"/>
        </pc:sldMkLst>
        <pc:spChg chg="mod">
          <ac:chgData name="TALITA PINHEIRO" userId="ExNxmlWHG8Ia6PCqrlk6sSZTm58BJ+0K4xZbTxvPxBE=" providerId="None" clId="Web-{45892C14-C2DC-45C8-BDD2-BDEA1473EBF7}" dt="2021-02-09T00:30:09.463" v="145" actId="20577"/>
          <ac:spMkLst>
            <pc:docMk/>
            <pc:sldMk cId="2452933361" sldId="348"/>
            <ac:spMk id="94" creationId="{00000000-0000-0000-0000-000000000000}"/>
          </ac:spMkLst>
        </pc:spChg>
      </pc:sldChg>
      <pc:sldChg chg="modSp add replId">
        <pc:chgData name="TALITA PINHEIRO" userId="ExNxmlWHG8Ia6PCqrlk6sSZTm58BJ+0K4xZbTxvPxBE=" providerId="None" clId="Web-{45892C14-C2DC-45C8-BDD2-BDEA1473EBF7}" dt="2021-02-09T00:36:45.879" v="193" actId="20577"/>
        <pc:sldMkLst>
          <pc:docMk/>
          <pc:sldMk cId="693544850" sldId="349"/>
        </pc:sldMkLst>
        <pc:spChg chg="mod">
          <ac:chgData name="TALITA PINHEIRO" userId="ExNxmlWHG8Ia6PCqrlk6sSZTm58BJ+0K4xZbTxvPxBE=" providerId="None" clId="Web-{45892C14-C2DC-45C8-BDD2-BDEA1473EBF7}" dt="2021-02-09T00:36:45.879" v="193" actId="20577"/>
          <ac:spMkLst>
            <pc:docMk/>
            <pc:sldMk cId="693544850" sldId="349"/>
            <ac:spMk id="94" creationId="{00000000-0000-0000-0000-000000000000}"/>
          </ac:spMkLst>
        </pc:spChg>
      </pc:sldChg>
      <pc:sldChg chg="modSp add replId">
        <pc:chgData name="TALITA PINHEIRO" userId="ExNxmlWHG8Ia6PCqrlk6sSZTm58BJ+0K4xZbTxvPxBE=" providerId="None" clId="Web-{45892C14-C2DC-45C8-BDD2-BDEA1473EBF7}" dt="2021-02-09T00:34:37.558" v="185" actId="20577"/>
        <pc:sldMkLst>
          <pc:docMk/>
          <pc:sldMk cId="2175517072" sldId="350"/>
        </pc:sldMkLst>
        <pc:spChg chg="mod">
          <ac:chgData name="TALITA PINHEIRO" userId="ExNxmlWHG8Ia6PCqrlk6sSZTm58BJ+0K4xZbTxvPxBE=" providerId="None" clId="Web-{45892C14-C2DC-45C8-BDD2-BDEA1473EBF7}" dt="2021-02-09T00:31:46.031" v="159" actId="1076"/>
          <ac:spMkLst>
            <pc:docMk/>
            <pc:sldMk cId="2175517072" sldId="350"/>
            <ac:spMk id="93" creationId="{00000000-0000-0000-0000-000000000000}"/>
          </ac:spMkLst>
        </pc:spChg>
        <pc:spChg chg="mod">
          <ac:chgData name="TALITA PINHEIRO" userId="ExNxmlWHG8Ia6PCqrlk6sSZTm58BJ+0K4xZbTxvPxBE=" providerId="None" clId="Web-{45892C14-C2DC-45C8-BDD2-BDEA1473EBF7}" dt="2021-02-09T00:34:37.558" v="185" actId="20577"/>
          <ac:spMkLst>
            <pc:docMk/>
            <pc:sldMk cId="2175517072" sldId="350"/>
            <ac:spMk id="94" creationId="{00000000-0000-0000-0000-000000000000}"/>
          </ac:spMkLst>
        </pc:spChg>
      </pc:sldChg>
      <pc:sldChg chg="modSp add replId">
        <pc:chgData name="TALITA PINHEIRO" userId="ExNxmlWHG8Ia6PCqrlk6sSZTm58BJ+0K4xZbTxvPxBE=" providerId="None" clId="Web-{45892C14-C2DC-45C8-BDD2-BDEA1473EBF7}" dt="2021-02-09T00:36:02.110" v="189" actId="20577"/>
        <pc:sldMkLst>
          <pc:docMk/>
          <pc:sldMk cId="1242572462" sldId="351"/>
        </pc:sldMkLst>
        <pc:spChg chg="mod">
          <ac:chgData name="TALITA PINHEIRO" userId="ExNxmlWHG8Ia6PCqrlk6sSZTm58BJ+0K4xZbTxvPxBE=" providerId="None" clId="Web-{45892C14-C2DC-45C8-BDD2-BDEA1473EBF7}" dt="2021-02-09T00:33:38.242" v="178" actId="20577"/>
          <ac:spMkLst>
            <pc:docMk/>
            <pc:sldMk cId="1242572462" sldId="351"/>
            <ac:spMk id="93" creationId="{00000000-0000-0000-0000-000000000000}"/>
          </ac:spMkLst>
        </pc:spChg>
        <pc:spChg chg="mod">
          <ac:chgData name="TALITA PINHEIRO" userId="ExNxmlWHG8Ia6PCqrlk6sSZTm58BJ+0K4xZbTxvPxBE=" providerId="None" clId="Web-{45892C14-C2DC-45C8-BDD2-BDEA1473EBF7}" dt="2021-02-09T00:36:02.110" v="189" actId="20577"/>
          <ac:spMkLst>
            <pc:docMk/>
            <pc:sldMk cId="1242572462" sldId="351"/>
            <ac:spMk id="94" creationId="{00000000-0000-0000-0000-000000000000}"/>
          </ac:spMkLst>
        </pc:spChg>
      </pc:sldChg>
      <pc:sldChg chg="addSp delSp modSp add replId delAnim">
        <pc:chgData name="TALITA PINHEIRO" userId="ExNxmlWHG8Ia6PCqrlk6sSZTm58BJ+0K4xZbTxvPxBE=" providerId="None" clId="Web-{45892C14-C2DC-45C8-BDD2-BDEA1473EBF7}" dt="2021-02-09T00:40:40.832" v="215" actId="1076"/>
        <pc:sldMkLst>
          <pc:docMk/>
          <pc:sldMk cId="1889190285" sldId="352"/>
        </pc:sldMkLst>
        <pc:spChg chg="add del mod">
          <ac:chgData name="TALITA PINHEIRO" userId="ExNxmlWHG8Ia6PCqrlk6sSZTm58BJ+0K4xZbTxvPxBE=" providerId="None" clId="Web-{45892C14-C2DC-45C8-BDD2-BDEA1473EBF7}" dt="2021-02-09T00:40:30.284" v="211"/>
          <ac:spMkLst>
            <pc:docMk/>
            <pc:sldMk cId="1889190285" sldId="352"/>
            <ac:spMk id="3" creationId="{58D98F90-EB65-49F5-AA16-74A058135942}"/>
          </ac:spMkLst>
        </pc:spChg>
        <pc:spChg chg="mod">
          <ac:chgData name="TALITA PINHEIRO" userId="ExNxmlWHG8Ia6PCqrlk6sSZTm58BJ+0K4xZbTxvPxBE=" providerId="None" clId="Web-{45892C14-C2DC-45C8-BDD2-BDEA1473EBF7}" dt="2021-02-09T00:39:58.720" v="208"/>
          <ac:spMkLst>
            <pc:docMk/>
            <pc:sldMk cId="1889190285" sldId="352"/>
            <ac:spMk id="93" creationId="{00000000-0000-0000-0000-000000000000}"/>
          </ac:spMkLst>
        </pc:spChg>
        <pc:spChg chg="del">
          <ac:chgData name="TALITA PINHEIRO" userId="ExNxmlWHG8Ia6PCqrlk6sSZTm58BJ+0K4xZbTxvPxBE=" providerId="None" clId="Web-{45892C14-C2DC-45C8-BDD2-BDEA1473EBF7}" dt="2021-02-09T00:40:26.534" v="209"/>
          <ac:spMkLst>
            <pc:docMk/>
            <pc:sldMk cId="1889190285" sldId="352"/>
            <ac:spMk id="94" creationId="{00000000-0000-0000-0000-000000000000}"/>
          </ac:spMkLst>
        </pc:spChg>
        <pc:picChg chg="add mod">
          <ac:chgData name="TALITA PINHEIRO" userId="ExNxmlWHG8Ia6PCqrlk6sSZTm58BJ+0K4xZbTxvPxBE=" providerId="None" clId="Web-{45892C14-C2DC-45C8-BDD2-BDEA1473EBF7}" dt="2021-02-09T00:40:40.832" v="215" actId="1076"/>
          <ac:picMkLst>
            <pc:docMk/>
            <pc:sldMk cId="1889190285" sldId="352"/>
            <ac:picMk id="4" creationId="{4A7E391D-D559-40F5-B8DE-F9DB9D7C4507}"/>
          </ac:picMkLst>
        </pc:picChg>
      </pc:sldChg>
      <pc:sldChg chg="modSp add replId">
        <pc:chgData name="TALITA PINHEIRO" userId="ExNxmlWHG8Ia6PCqrlk6sSZTm58BJ+0K4xZbTxvPxBE=" providerId="None" clId="Web-{45892C14-C2DC-45C8-BDD2-BDEA1473EBF7}" dt="2021-02-09T00:50:49.402" v="285" actId="20577"/>
        <pc:sldMkLst>
          <pc:docMk/>
          <pc:sldMk cId="411416281" sldId="353"/>
        </pc:sldMkLst>
        <pc:spChg chg="mod">
          <ac:chgData name="TALITA PINHEIRO" userId="ExNxmlWHG8Ia6PCqrlk6sSZTm58BJ+0K4xZbTxvPxBE=" providerId="None" clId="Web-{45892C14-C2DC-45C8-BDD2-BDEA1473EBF7}" dt="2021-02-09T00:47:40.250" v="255" actId="1076"/>
          <ac:spMkLst>
            <pc:docMk/>
            <pc:sldMk cId="411416281" sldId="353"/>
            <ac:spMk id="386" creationId="{00000000-0000-0000-0000-000000000000}"/>
          </ac:spMkLst>
        </pc:spChg>
        <pc:spChg chg="mod">
          <ac:chgData name="TALITA PINHEIRO" userId="ExNxmlWHG8Ia6PCqrlk6sSZTm58BJ+0K4xZbTxvPxBE=" providerId="None" clId="Web-{45892C14-C2DC-45C8-BDD2-BDEA1473EBF7}" dt="2021-02-09T00:50:49.402" v="285" actId="20577"/>
          <ac:spMkLst>
            <pc:docMk/>
            <pc:sldMk cId="411416281" sldId="353"/>
            <ac:spMk id="387" creationId="{00000000-0000-0000-0000-000000000000}"/>
          </ac:spMkLst>
        </pc:spChg>
      </pc:sldChg>
    </pc:docChg>
  </pc:docChgLst>
  <pc:docChgLst>
    <pc:chgData name="TALITA PINHEIRO" userId="ExNxmlWHG8Ia6PCqrlk6sSZTm58BJ+0K4xZbTxvPxBE=" providerId="None" clId="Web-{7F9D5EB4-4F2F-46CC-9AB7-7BEC9A403EAA}"/>
    <pc:docChg chg="modSld">
      <pc:chgData name="TALITA PINHEIRO" userId="ExNxmlWHG8Ia6PCqrlk6sSZTm58BJ+0K4xZbTxvPxBE=" providerId="None" clId="Web-{7F9D5EB4-4F2F-46CC-9AB7-7BEC9A403EAA}" dt="2021-02-09T12:54:49.081" v="8" actId="20577"/>
      <pc:docMkLst>
        <pc:docMk/>
      </pc:docMkLst>
      <pc:sldChg chg="modSp">
        <pc:chgData name="TALITA PINHEIRO" userId="ExNxmlWHG8Ia6PCqrlk6sSZTm58BJ+0K4xZbTxvPxBE=" providerId="None" clId="Web-{7F9D5EB4-4F2F-46CC-9AB7-7BEC9A403EAA}" dt="2021-02-09T12:54:49.081" v="8" actId="20577"/>
        <pc:sldMkLst>
          <pc:docMk/>
          <pc:sldMk cId="0" sldId="260"/>
        </pc:sldMkLst>
        <pc:spChg chg="mod">
          <ac:chgData name="TALITA PINHEIRO" userId="ExNxmlWHG8Ia6PCqrlk6sSZTm58BJ+0K4xZbTxvPxBE=" providerId="None" clId="Web-{7F9D5EB4-4F2F-46CC-9AB7-7BEC9A403EAA}" dt="2021-02-09T12:54:49.081" v="8" actId="20577"/>
          <ac:spMkLst>
            <pc:docMk/>
            <pc:sldMk cId="0" sldId="260"/>
            <ac:spMk id="12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6763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38216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8473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4821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78751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751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26384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9647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3qWg1JBPZ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2625" y="430053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357718" y="174359"/>
            <a:ext cx="47863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Organização Estruturada do Computador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685800" y="2428868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-110751" y="4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/>
            <a:r>
              <a:rPr lang="pt-BR" sz="3600" dirty="0"/>
              <a:t>Níveis de Abstração</a:t>
            </a:r>
          </a:p>
        </p:txBody>
      </p:sp>
      <p:sp>
        <p:nvSpPr>
          <p:cNvPr id="95" name="Google Shape;95;p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98" name="Google Shape;98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4" descr="Diagrama&#10;&#10;Descrição gerada automaticamente">
            <a:extLst>
              <a:ext uri="{FF2B5EF4-FFF2-40B4-BE49-F238E27FC236}">
                <a16:creationId xmlns:a16="http://schemas.microsoft.com/office/drawing/2014/main" id="{4A7E391D-D559-40F5-B8DE-F9DB9D7C4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407" y="1430942"/>
            <a:ext cx="7684366" cy="426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9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4"/>
          <p:cNvSpPr txBox="1">
            <a:spLocks noGrp="1"/>
          </p:cNvSpPr>
          <p:nvPr>
            <p:ph type="title"/>
          </p:nvPr>
        </p:nvSpPr>
        <p:spPr>
          <a:xfrm>
            <a:off x="446856" y="38701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Um pouco de história...</a:t>
            </a:r>
            <a:endParaRPr/>
          </a:p>
        </p:txBody>
      </p:sp>
      <p:sp>
        <p:nvSpPr>
          <p:cNvPr id="115" name="Google Shape;115;p6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6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118" name="Google Shape;118;p6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5"/>
          <p:cNvSpPr txBox="1">
            <a:spLocks noGrp="1"/>
          </p:cNvSpPr>
          <p:nvPr>
            <p:ph type="body" idx="1"/>
          </p:nvPr>
        </p:nvSpPr>
        <p:spPr>
          <a:xfrm>
            <a:off x="457200" y="1497526"/>
            <a:ext cx="8229600" cy="1998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000"/>
            </a:pPr>
            <a:r>
              <a:rPr lang="pt-BR" sz="2000" dirty="0"/>
              <a:t>Evolução dos computadores</a:t>
            </a:r>
            <a:endParaRPr lang="pt-BR" sz="2200" dirty="0">
              <a:solidFill>
                <a:srgbClr val="000000"/>
              </a:solidFill>
            </a:endParaRPr>
          </a:p>
          <a:p>
            <a:pPr marL="228600" indent="-228600" algn="just">
              <a:spcBef>
                <a:spcPts val="0"/>
              </a:spcBef>
              <a:buSzPts val="2000"/>
            </a:pPr>
            <a:endParaRPr lang="pt-BR" sz="20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pt-BR" sz="2000" dirty="0">
                <a:hlinkClick r:id="rId3"/>
              </a:rPr>
              <a:t>https://www.youtube.com/watch?v=F3qWg1JBPZg</a:t>
            </a:r>
            <a:endParaRPr lang="pt-BR"/>
          </a:p>
          <a:p>
            <a:pPr marL="0" indent="0" algn="just">
              <a:spcBef>
                <a:spcPts val="0"/>
              </a:spcBef>
              <a:buNone/>
            </a:pPr>
            <a:endParaRPr lang="pt-BR" sz="2000" dirty="0"/>
          </a:p>
          <a:p>
            <a:pPr marL="0" indent="0" algn="just">
              <a:spcBef>
                <a:spcPts val="0"/>
              </a:spcBef>
              <a:buNone/>
            </a:pPr>
            <a:endParaRPr lang="pt-BR" sz="2000" dirty="0"/>
          </a:p>
          <a:p>
            <a:pPr marL="685800" lvl="1" indent="-114300" algn="just">
              <a:buNone/>
            </a:pPr>
            <a:endParaRPr lang="pt-BR" sz="1800" i="1"/>
          </a:p>
        </p:txBody>
      </p:sp>
      <p:sp>
        <p:nvSpPr>
          <p:cNvPr id="124" name="Google Shape;124;p6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p6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128" name="Google Shape;128;p65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6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Elementos</a:t>
            </a:r>
            <a:endParaRPr/>
          </a:p>
        </p:txBody>
      </p:sp>
      <p:sp>
        <p:nvSpPr>
          <p:cNvPr id="134" name="Google Shape;134;p66"/>
          <p:cNvSpPr txBox="1">
            <a:spLocks noGrp="1"/>
          </p:cNvSpPr>
          <p:nvPr>
            <p:ph type="body" idx="1"/>
          </p:nvPr>
        </p:nvSpPr>
        <p:spPr>
          <a:xfrm>
            <a:off x="457200" y="1071563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2400"/>
              <a:buChar char="•"/>
            </a:pPr>
            <a:r>
              <a:rPr lang="pt-BR" sz="2400"/>
              <a:t>Relê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Surgido em final do século XIX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Dispositivo eletromecânico;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Baseado no movimento de um magneto móvel para unir ou afastar contatos metálicos (passagem de corrente)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Caros e lentos</a:t>
            </a:r>
            <a:endParaRPr/>
          </a:p>
        </p:txBody>
      </p:sp>
      <p:sp>
        <p:nvSpPr>
          <p:cNvPr id="135" name="Google Shape;135;p6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6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6"/>
          <p:cNvSpPr txBox="1"/>
          <p:nvPr/>
        </p:nvSpPr>
        <p:spPr>
          <a:xfrm>
            <a:off x="2483768" y="5445224"/>
            <a:ext cx="407196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http://www.hardware.com.br/livros/hardware/primordios.html</a:t>
            </a:r>
            <a:endParaRPr/>
          </a:p>
        </p:txBody>
      </p:sp>
      <p:pic>
        <p:nvPicPr>
          <p:cNvPr id="138" name="Google Shape;138;p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8411" y="3429000"/>
            <a:ext cx="3369773" cy="201622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6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140" name="Google Shape;140;p66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7"/>
          <p:cNvSpPr txBox="1">
            <a:spLocks noGrp="1"/>
          </p:cNvSpPr>
          <p:nvPr>
            <p:ph type="body" idx="1"/>
          </p:nvPr>
        </p:nvSpPr>
        <p:spPr>
          <a:xfrm>
            <a:off x="457200" y="1071563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2400"/>
              <a:buChar char="•"/>
            </a:pPr>
            <a:r>
              <a:rPr lang="pt-BR" sz="2400"/>
              <a:t>Válvula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Surgida em final do século XIX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Baseado no fluxo de elétrons (efeito termoiônico)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Mais rápida que o relê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Problemas de aquecimento, alto consumo e queima</a:t>
            </a:r>
            <a:endParaRPr/>
          </a:p>
        </p:txBody>
      </p:sp>
      <p:sp>
        <p:nvSpPr>
          <p:cNvPr id="146" name="Google Shape;146;p6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6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151" name="Google Shape;151;p6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2" descr="Uma imagem contendo eletrônico, no interior, tubo, mesa&#10;&#10;Descrição gerada automaticamente">
            <a:extLst>
              <a:ext uri="{FF2B5EF4-FFF2-40B4-BE49-F238E27FC236}">
                <a16:creationId xmlns:a16="http://schemas.microsoft.com/office/drawing/2014/main" id="{6E8DCB5D-C7E6-4636-8BB0-4FAFEC682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071" y="3330254"/>
            <a:ext cx="4347659" cy="2014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8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Transístor</a:t>
            </a:r>
            <a:endParaRPr sz="22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Grupo dos semicondutores (isolantes + condutores);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Germânio =&gt; silício</a:t>
            </a:r>
            <a:endParaRPr/>
          </a:p>
          <a:p>
            <a:pPr marL="685800" lvl="1" indent="-101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Interruptor dentro do sistema 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Cada transístor pode ser ligado ou desligado, permitindo, ou não, a passagem de eletricidade</a:t>
            </a:r>
            <a:endParaRPr/>
          </a:p>
          <a:p>
            <a:pPr marL="685800" lvl="1" indent="-101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Vantagens: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Sem partes móveis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Menor consumo elétrico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Diminuição da geração de calor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Tamanho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Aumento na frequência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Confiabilidade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sp>
        <p:nvSpPr>
          <p:cNvPr id="157" name="Google Shape;157;p6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6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160" name="Google Shape;160;p6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9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Transístor desligado: sem carga elétrica na base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não existe corrente elétrica entre o emissor e o coletor</a:t>
            </a: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Transístor ligado: certa tensão na base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3C6E7"/>
              </a:buClr>
              <a:buSzPts val="1800"/>
              <a:buChar char="•"/>
            </a:pPr>
            <a:r>
              <a:rPr lang="pt-BR" sz="1800"/>
              <a:t>circuito é fechado tendo corrente entre o emissor e o receptor</a:t>
            </a:r>
            <a:endParaRPr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A mudança de estado de um transístor é feita através da aplicação de uma corrente elétrica</a:t>
            </a: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sp>
        <p:nvSpPr>
          <p:cNvPr id="166" name="Google Shape;166;p69"/>
          <p:cNvSpPr txBox="1"/>
          <p:nvPr/>
        </p:nvSpPr>
        <p:spPr>
          <a:xfrm>
            <a:off x="2671192" y="6172200"/>
            <a:ext cx="391703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http://www.hardware.com.br/livros/hardware/transistor.html</a:t>
            </a:r>
            <a:endParaRPr/>
          </a:p>
        </p:txBody>
      </p:sp>
      <p:sp>
        <p:nvSpPr>
          <p:cNvPr id="167" name="Google Shape;167;p6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6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9" name="Google Shape;169;p69"/>
          <p:cNvPicPr preferRelativeResize="0"/>
          <p:nvPr/>
        </p:nvPicPr>
        <p:blipFill rotWithShape="1">
          <a:blip r:embed="rId3">
            <a:alphaModFix/>
          </a:blip>
          <a:srcRect b="8315"/>
          <a:stretch/>
        </p:blipFill>
        <p:spPr>
          <a:xfrm>
            <a:off x="2213511" y="3933056"/>
            <a:ext cx="4590737" cy="223224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6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171" name="Google Shape;171;p69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0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Circuitos integrados</a:t>
            </a:r>
            <a:endParaRPr sz="22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Circuitos eletrônicos miniaturizados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Diversos componentes semicondutores integrados em um mesmo chip de silício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(Transistores, capacitores, resistores, etc.)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&lt; Custo de produção 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&lt; Tamanho de componentes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&gt; Agilidade de processamento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&gt; Confiabilidade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Conectados por fios condutores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Microchip</a:t>
            </a:r>
            <a:endParaRPr/>
          </a:p>
          <a:p>
            <a:pPr marL="1143000" lvl="2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None/>
            </a:pPr>
            <a:endParaRPr sz="18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109537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sp>
        <p:nvSpPr>
          <p:cNvPr id="177" name="Google Shape;177;p7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7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9" name="Google Shape;179;p70" descr="http://e.cdn-hardware.com.br/static/books/hardware/cap1-4_html_m79a170ae.jpg.optimize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9792" y="4610100"/>
            <a:ext cx="23622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70" descr="https://upload.wikimedia.org/wikipedia/commons/thumb/9/93/InternalIntegratedCircuit2.JPG/230px-InternalIntegratedCircuit2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55617" y="3240707"/>
            <a:ext cx="3192103" cy="280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7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182" name="Google Shape;182;p70" descr="Texto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1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Pastilhas de silício cada vez menores e com maior densidade (maior concentração de transistores)</a:t>
            </a:r>
            <a:endParaRPr sz="200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Tecnologia atual = nanômetro (nm)</a:t>
            </a:r>
            <a:endParaRPr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nm = 10 ^ -9 🡺 0,000000001 m</a:t>
            </a:r>
            <a:endParaRPr sz="18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109537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sp>
        <p:nvSpPr>
          <p:cNvPr id="188" name="Google Shape;188;p7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7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71" descr="Imagem de um circuito integrado ampliada 2400 vezes, evolução graças a nanotecnologia (Foto: Divulgação)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7760" y="2629117"/>
            <a:ext cx="3028395" cy="3057702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71"/>
          <p:cNvSpPr txBox="1"/>
          <p:nvPr/>
        </p:nvSpPr>
        <p:spPr>
          <a:xfrm>
            <a:off x="251520" y="5661248"/>
            <a:ext cx="878753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http://www.techtudo.com.br/artigos/noticia/2013/03/saiba-o-que-e-nanotecnologia-e-como-ela-pode-mudar-o-futuro.html</a:t>
            </a:r>
            <a:endParaRPr/>
          </a:p>
        </p:txBody>
      </p:sp>
      <p:sp>
        <p:nvSpPr>
          <p:cNvPr id="192" name="Google Shape;192;p71"/>
          <p:cNvSpPr txBox="1"/>
          <p:nvPr/>
        </p:nvSpPr>
        <p:spPr>
          <a:xfrm>
            <a:off x="6286500" y="3391832"/>
            <a:ext cx="1597571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Imagem de um circuito integrado ampliada 2400 vezes</a:t>
            </a:r>
            <a:endParaRPr/>
          </a:p>
        </p:txBody>
      </p:sp>
      <p:sp>
        <p:nvSpPr>
          <p:cNvPr id="193" name="Google Shape;193;p7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194" name="Google Shape;194;p7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 dirty="0"/>
              <a:t>Quanto menor a distância das trilhas da pastilha de silício, menos corrente é necessária para deslocar elétrons dentro das trilhas</a:t>
            </a:r>
            <a:endParaRPr dirty="0"/>
          </a:p>
          <a:p>
            <a:pPr marL="685800" lvl="1" indent="-1143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/>
              <a:t>Maior frequência de operação (</a:t>
            </a:r>
            <a:r>
              <a:rPr lang="pt-BR" sz="1800" i="1" dirty="0" err="1"/>
              <a:t>clock</a:t>
            </a:r>
            <a:r>
              <a:rPr lang="pt-BR" sz="1800" dirty="0"/>
              <a:t>);</a:t>
            </a:r>
            <a:endParaRPr dirty="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/>
              <a:t>Menor consumo elétrico;</a:t>
            </a:r>
            <a:endParaRPr dirty="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/>
              <a:t>Menor produção de calor;</a:t>
            </a:r>
            <a:endParaRPr dirty="0"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dirty="0"/>
              <a:t>Tensão de alimentação menor.</a:t>
            </a:r>
            <a:endParaRPr dirty="0"/>
          </a:p>
        </p:txBody>
      </p:sp>
      <p:sp>
        <p:nvSpPr>
          <p:cNvPr id="212" name="Google Shape;212;p7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7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15" name="Google Shape;215;p7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dirty="0"/>
              <a:t>Arquitetura</a:t>
            </a:r>
            <a:endParaRPr dirty="0"/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1"/>
          </p:nvPr>
        </p:nvSpPr>
        <p:spPr>
          <a:xfrm>
            <a:off x="457200" y="138437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lnSpc>
                <a:spcPct val="150000"/>
              </a:lnSpc>
              <a:spcBef>
                <a:spcPts val="0"/>
              </a:spcBef>
              <a:buSzPts val="2400"/>
            </a:pPr>
            <a:r>
              <a:rPr lang="pt-BR" sz="2400" dirty="0"/>
              <a:t>O termo arquitetura significa:</a:t>
            </a:r>
            <a:endParaRPr lang="pt-BR" sz="2000" dirty="0"/>
          </a:p>
          <a:p>
            <a:pPr marL="228600" indent="-228600" algn="just">
              <a:lnSpc>
                <a:spcPct val="150000"/>
              </a:lnSpc>
              <a:spcBef>
                <a:spcPts val="0"/>
              </a:spcBef>
              <a:buSzPts val="2400"/>
            </a:pPr>
            <a:endParaRPr lang="pt-BR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– Arte de projetar e construir edifícios;</a:t>
            </a:r>
            <a:endParaRPr lang="pt-BR" sz="20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– Contextura;</a:t>
            </a:r>
            <a:endParaRPr lang="pt-BR" sz="20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– Forma, estrutura;</a:t>
            </a:r>
            <a:endParaRPr lang="pt-BR" sz="20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endParaRPr lang="pt-BR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pt-BR" sz="2400" dirty="0"/>
              <a:t>Na computação o termo foi adaptado para denominar a técnica (e talvez a arte também) de projetar e construir </a:t>
            </a:r>
            <a:r>
              <a:rPr lang="pt-BR" sz="2400" b="1" dirty="0"/>
              <a:t>computadores</a:t>
            </a:r>
            <a:endParaRPr lang="pt-BR" sz="2000" b="1"/>
          </a:p>
        </p:txBody>
      </p:sp>
      <p:sp>
        <p:nvSpPr>
          <p:cNvPr id="95" name="Google Shape;95;p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98" name="Google Shape;98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0953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pt-BR" sz="2200" b="1"/>
              <a:t>1ª Geração de computadores </a:t>
            </a:r>
            <a:r>
              <a:rPr lang="pt-BR" sz="2200"/>
              <a:t>(~1946 / ~1954)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Baseados em válvulas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Usos específicos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Propósitos militares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Codificação e decodificação de mensagens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Cálculos de artilharia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Reprogramados a cada nova execução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Ocupação de grandes áreas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Programados em linguagem de máquina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Processamento em milésimos de segundo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sp>
        <p:nvSpPr>
          <p:cNvPr id="221" name="Google Shape;221;p7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7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74"/>
          <p:cNvSpPr txBox="1"/>
          <p:nvPr/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Gerações</a:t>
            </a:r>
            <a:endParaRPr/>
          </a:p>
        </p:txBody>
      </p:sp>
      <p:sp>
        <p:nvSpPr>
          <p:cNvPr id="224" name="Google Shape;224;p7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25" name="Google Shape;225;p7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953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pt-BR" sz="2200" b="1"/>
              <a:t>2ª geração de computadores</a:t>
            </a:r>
            <a:r>
              <a:rPr lang="pt-BR" sz="2200"/>
              <a:t> (~1955 / ~1964)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Baseados em transistores ao invés de válvulas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Uso comercial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Linguagens de alto nível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1ºs discos magnéticos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Processamento em milionésimos de segundo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685800" lvl="1" indent="-114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sp>
        <p:nvSpPr>
          <p:cNvPr id="231" name="Google Shape;231;p7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7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7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34" name="Google Shape;234;p7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953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pt-BR" sz="2200" b="1"/>
              <a:t>3ª geração de computadores </a:t>
            </a:r>
            <a:r>
              <a:rPr lang="pt-BR" sz="2200"/>
              <a:t>(~1965/ ~1974)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Baseados em circuitos integrados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Redução de tamanho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Multiprogramação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Multiprocessamento</a:t>
            </a:r>
            <a:endParaRPr sz="2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1ºs sistemas operacionais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sp>
        <p:nvSpPr>
          <p:cNvPr id="240" name="Google Shape;240;p7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7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p7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43" name="Google Shape;243;p7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7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09537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pt-BR" sz="2200" b="1"/>
              <a:t>4ª geração de computadores </a:t>
            </a:r>
            <a:r>
              <a:rPr lang="pt-BR" sz="2200"/>
              <a:t>(~1975/ ...)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Baseados em circuitos integrados em larga escala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Microprocessadores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Computadores pessoais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Propósito geral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Softwares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Computação de alto desempenho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sp>
        <p:nvSpPr>
          <p:cNvPr id="249" name="Google Shape;249;p7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7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7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52" name="Google Shape;252;p7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7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 b="21761"/>
          <a:stretch/>
        </p:blipFill>
        <p:spPr>
          <a:xfrm>
            <a:off x="69008" y="628498"/>
            <a:ext cx="9006000" cy="5399100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7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7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7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sp>
        <p:nvSpPr>
          <p:cNvPr id="261" name="Google Shape;261;p78"/>
          <p:cNvSpPr txBox="1"/>
          <p:nvPr/>
        </p:nvSpPr>
        <p:spPr>
          <a:xfrm>
            <a:off x="2588261" y="6172201"/>
            <a:ext cx="41604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https://irit5.files.wordpress.com/2010/06/apple_evolution-11.jpg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B81B1F1D-3E85-47C5-A275-54EC1CEBD0A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79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Computadores</a:t>
            </a:r>
            <a:endParaRPr/>
          </a:p>
        </p:txBody>
      </p:sp>
      <p:sp>
        <p:nvSpPr>
          <p:cNvPr id="267" name="Google Shape;267;p79"/>
          <p:cNvSpPr txBox="1">
            <a:spLocks noGrp="1"/>
          </p:cNvSpPr>
          <p:nvPr>
            <p:ph type="body" idx="1"/>
          </p:nvPr>
        </p:nvSpPr>
        <p:spPr>
          <a:xfrm>
            <a:off x="457200" y="1071563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2400"/>
              <a:buChar char="•"/>
            </a:pPr>
            <a:r>
              <a:rPr lang="pt-BR" sz="2400"/>
              <a:t>Konrad Zuse</a:t>
            </a:r>
            <a:endParaRPr sz="2400"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1941: computador eletromecânico Z3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Computador de propósitos gerais programável;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Uso de relés (cerca de 2.000) que executavam os cálculos a partir de dados lidos e armazenados em fitas perfuradas;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Freqüência de clock: 5-10 Hz.</a:t>
            </a:r>
            <a:endParaRPr/>
          </a:p>
        </p:txBody>
      </p:sp>
      <p:sp>
        <p:nvSpPr>
          <p:cNvPr id="268" name="Google Shape;268;p7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7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79" descr="800px-Z3_Deutsches_Museum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1736" y="3188859"/>
            <a:ext cx="4046208" cy="303465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79"/>
          <p:cNvSpPr txBox="1"/>
          <p:nvPr/>
        </p:nvSpPr>
        <p:spPr>
          <a:xfrm>
            <a:off x="2571736" y="6207115"/>
            <a:ext cx="407196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http://en.wikipedia.org/wiki/File:Z3_Deutsches_Museum.JPG</a:t>
            </a:r>
            <a:endParaRPr/>
          </a:p>
        </p:txBody>
      </p:sp>
      <p:sp>
        <p:nvSpPr>
          <p:cNvPr id="272" name="Google Shape;272;p7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8B0154A9-913C-4905-8F46-1104D29B167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80"/>
          <p:cNvSpPr txBox="1">
            <a:spLocks noGrp="1"/>
          </p:cNvSpPr>
          <p:nvPr>
            <p:ph type="body" idx="1"/>
          </p:nvPr>
        </p:nvSpPr>
        <p:spPr>
          <a:xfrm>
            <a:off x="457200" y="1071563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2400"/>
              <a:buChar char="•"/>
            </a:pPr>
            <a:r>
              <a:rPr lang="pt-BR" sz="2400"/>
              <a:t>Howard Aiken</a:t>
            </a:r>
            <a:endParaRPr sz="2400"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1944: computador eletromecânico Harward Mark I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Computador de propósitos gerais;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Composto por cerca de 765.000 componentes (relés, disjuntores, etc.);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Controlado por programação.</a:t>
            </a:r>
            <a:endParaRPr sz="1600"/>
          </a:p>
        </p:txBody>
      </p:sp>
      <p:sp>
        <p:nvSpPr>
          <p:cNvPr id="278" name="Google Shape;278;p8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8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80" descr="Harvard_Mark_I_Computer_-_Left_Segment.jpg"/>
          <p:cNvPicPr preferRelativeResize="0"/>
          <p:nvPr/>
        </p:nvPicPr>
        <p:blipFill rotWithShape="1">
          <a:blip r:embed="rId3">
            <a:alphaModFix/>
          </a:blip>
          <a:srcRect b="10819"/>
          <a:stretch/>
        </p:blipFill>
        <p:spPr>
          <a:xfrm>
            <a:off x="2214546" y="3218106"/>
            <a:ext cx="4683805" cy="2803182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80"/>
          <p:cNvSpPr txBox="1"/>
          <p:nvPr/>
        </p:nvSpPr>
        <p:spPr>
          <a:xfrm>
            <a:off x="1928794" y="5929331"/>
            <a:ext cx="528641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http://pt.wikipedia.org/wiki/Ficheiro:Harvard_Mark_I_Computer_-_Left_Segment.jpg</a:t>
            </a:r>
            <a:endParaRPr/>
          </a:p>
        </p:txBody>
      </p:sp>
      <p:sp>
        <p:nvSpPr>
          <p:cNvPr id="282" name="Google Shape;282;p8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D9D6E019-EE51-44FC-8E20-2096A7DF584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81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ENIAC</a:t>
            </a:r>
            <a:r>
              <a:rPr lang="pt-BR" sz="2200"/>
              <a:t> (</a:t>
            </a:r>
            <a:r>
              <a:rPr lang="pt-BR" sz="2000"/>
              <a:t>Electronic Numerical Integrator Analyzer and Computer)</a:t>
            </a:r>
            <a:endParaRPr sz="220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1945: 1º computador eletrônico de propósito geral;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30 tonelas / 180 m² / 18.000 válvulas / 1.500 relês;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Frequência de 100 kHz.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pic>
        <p:nvPicPr>
          <p:cNvPr id="288" name="Google Shape;288;p81" descr="785px-Eniac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5893" y="2780928"/>
            <a:ext cx="4524339" cy="345809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81"/>
          <p:cNvSpPr txBox="1"/>
          <p:nvPr/>
        </p:nvSpPr>
        <p:spPr>
          <a:xfrm>
            <a:off x="3071802" y="6207115"/>
            <a:ext cx="292895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http://en.wikipedia.org/wiki/File:Eniac.jpg</a:t>
            </a:r>
            <a:endParaRPr/>
          </a:p>
        </p:txBody>
      </p:sp>
      <p:sp>
        <p:nvSpPr>
          <p:cNvPr id="290" name="Google Shape;290;p8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8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8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15AA8FF8-1596-44CC-8DED-DF588337E12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82"/>
          <p:cNvSpPr txBox="1">
            <a:spLocks noGrp="1"/>
          </p:cNvSpPr>
          <p:nvPr>
            <p:ph type="body" idx="1"/>
          </p:nvPr>
        </p:nvSpPr>
        <p:spPr>
          <a:xfrm>
            <a:off x="636975" y="1201613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Programação: 6.000 chaves manuais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Entrada de dados: cartões de cartolina perfurados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Saída de dados: impressão em cartões (traduzir os resultados)</a:t>
            </a:r>
            <a:endParaRPr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  <a:p>
            <a:pPr marL="228600" lvl="0" indent="-88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sp>
        <p:nvSpPr>
          <p:cNvPr id="298" name="Google Shape;298;p82"/>
          <p:cNvSpPr txBox="1"/>
          <p:nvPr/>
        </p:nvSpPr>
        <p:spPr>
          <a:xfrm>
            <a:off x="2915816" y="5775067"/>
            <a:ext cx="332899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http://agcjunior.wordpress.com/author/agcjunior/</a:t>
            </a:r>
            <a:endParaRPr/>
          </a:p>
        </p:txBody>
      </p:sp>
      <p:sp>
        <p:nvSpPr>
          <p:cNvPr id="299" name="Google Shape;299;p8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8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1" name="Google Shape;301;p82" descr="http://agcjunior.files.wordpress.com/2010/09/cartao_perfurado1.gif"/>
          <p:cNvPicPr preferRelativeResize="0"/>
          <p:nvPr/>
        </p:nvPicPr>
        <p:blipFill rotWithShape="1">
          <a:blip r:embed="rId3">
            <a:alphaModFix/>
          </a:blip>
          <a:srcRect t="5267"/>
          <a:stretch/>
        </p:blipFill>
        <p:spPr>
          <a:xfrm>
            <a:off x="899592" y="2708919"/>
            <a:ext cx="7285858" cy="305196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p8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8F18027E-4BFE-48D3-9C9C-9D1419E2597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83"/>
          <p:cNvSpPr txBox="1">
            <a:spLocks noGrp="1"/>
          </p:cNvSpPr>
          <p:nvPr>
            <p:ph type="body" idx="1"/>
          </p:nvPr>
        </p:nvSpPr>
        <p:spPr>
          <a:xfrm>
            <a:off x="457200" y="1071563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2400"/>
              <a:buChar char="•"/>
            </a:pPr>
            <a:r>
              <a:rPr lang="pt-BR" sz="2400"/>
              <a:t>Altair 8800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Lançado em 1974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Processador de 8 bits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256 bytes de memória (expansão até 4kB)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Modelo básico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Placas + luzes + chips + gabinete + chaves + fonte de alimentação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Manual de montagem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Acessórios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Teclado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Terminal de vídeo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Drive de disquetes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Impressora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Placas de expansão de memória</a:t>
            </a:r>
            <a:endParaRPr/>
          </a:p>
        </p:txBody>
      </p:sp>
      <p:sp>
        <p:nvSpPr>
          <p:cNvPr id="308" name="Google Shape;308;p8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8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0" name="Google Shape;310;p83" descr="http://www.old-computers.com/museum/photos/mits_altair-8800_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7242" y="3753335"/>
            <a:ext cx="3333750" cy="2286001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83"/>
          <p:cNvSpPr txBox="1"/>
          <p:nvPr/>
        </p:nvSpPr>
        <p:spPr>
          <a:xfrm>
            <a:off x="4788024" y="6063099"/>
            <a:ext cx="428396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http://www.old-computers.com/museum/computer.asp?st=1&amp;c=62</a:t>
            </a:r>
            <a:endParaRPr/>
          </a:p>
        </p:txBody>
      </p:sp>
      <p:sp>
        <p:nvSpPr>
          <p:cNvPr id="312" name="Google Shape;312;p8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CE93A9D4-690E-47AB-8179-436DD87D992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Computador</a:t>
            </a:r>
            <a:endParaRPr/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1"/>
          </p:nvPr>
        </p:nvSpPr>
        <p:spPr>
          <a:xfrm>
            <a:off x="457200" y="138437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Componentes computadorizados</a:t>
            </a:r>
            <a:endParaRPr sz="2000"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Diversas atividades: bancos, mercados, comércio, entretenimento, etc.;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pt-BR" sz="2000"/>
              <a:t>Sistemas embarcados: televisão, automóveis, aeronaves, eletrodomésticos, videogames, etc.</a:t>
            </a:r>
            <a:endParaRPr sz="1800"/>
          </a:p>
          <a:p>
            <a:pPr marL="685800" lvl="1" indent="-1270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/>
          </a:p>
          <a:p>
            <a:pPr marL="2286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pt-BR" sz="2400"/>
              <a:t>Computador pessoal (</a:t>
            </a:r>
            <a:r>
              <a:rPr lang="pt-BR" sz="2400" b="1">
                <a:solidFill>
                  <a:srgbClr val="757070"/>
                </a:solidFill>
              </a:rPr>
              <a:t>PC</a:t>
            </a:r>
            <a:r>
              <a:rPr lang="pt-BR" sz="2400"/>
              <a:t>)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ferramenta de </a:t>
            </a:r>
            <a:r>
              <a:rPr lang="pt-BR" sz="1800" b="1"/>
              <a:t>propósito geral</a:t>
            </a:r>
            <a:r>
              <a:rPr lang="pt-BR" sz="1800"/>
              <a:t> construída em torno de um microprocessador;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possibilita realização de diversas atividades a partir do processamento de informações.</a:t>
            </a:r>
            <a:endParaRPr/>
          </a:p>
        </p:txBody>
      </p:sp>
      <p:sp>
        <p:nvSpPr>
          <p:cNvPr id="95" name="Google Shape;95;p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98" name="Google Shape;98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56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84"/>
          <p:cNvSpPr txBox="1">
            <a:spLocks noGrp="1"/>
          </p:cNvSpPr>
          <p:nvPr>
            <p:ph type="body" idx="1"/>
          </p:nvPr>
        </p:nvSpPr>
        <p:spPr>
          <a:xfrm>
            <a:off x="457200" y="1071563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2400"/>
              <a:buChar char="•"/>
            </a:pPr>
            <a:r>
              <a:rPr lang="pt-BR" sz="2400"/>
              <a:t>Apple I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Lançado em 1976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Processador de 8 bits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8 kB de memória RAM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Modelo básico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Placa com componentes já montada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Acessórios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Possibilidade de conexão à TV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Conector para unidade fita k7</a:t>
            </a:r>
            <a:endParaRPr/>
          </a:p>
          <a:p>
            <a:pPr marL="1143000" lvl="2" indent="-1143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None/>
            </a:pPr>
            <a:endParaRPr sz="1800"/>
          </a:p>
        </p:txBody>
      </p:sp>
      <p:sp>
        <p:nvSpPr>
          <p:cNvPr id="318" name="Google Shape;318;p8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8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84"/>
          <p:cNvSpPr txBox="1"/>
          <p:nvPr/>
        </p:nvSpPr>
        <p:spPr>
          <a:xfrm>
            <a:off x="3528392" y="5873766"/>
            <a:ext cx="550810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http://www.hardware.com.br/livros/hardware/evolucao-dos-computadores-pessoais.html</a:t>
            </a:r>
            <a:endParaRPr/>
          </a:p>
        </p:txBody>
      </p:sp>
      <p:pic>
        <p:nvPicPr>
          <p:cNvPr id="321" name="Google Shape;321;p84" descr="http://e.cdn-hardware.com.br/static/books/hardware/cap1-7_html_78a4f7e2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81132" y="2251135"/>
            <a:ext cx="3347864" cy="3494639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8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0CFA13B7-8CF1-4304-8287-3B0AC4929C8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85"/>
          <p:cNvSpPr txBox="1">
            <a:spLocks noGrp="1"/>
          </p:cNvSpPr>
          <p:nvPr>
            <p:ph type="body" idx="1"/>
          </p:nvPr>
        </p:nvSpPr>
        <p:spPr>
          <a:xfrm>
            <a:off x="457200" y="1071563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DA9DB"/>
              </a:buClr>
              <a:buSzPts val="2400"/>
              <a:buChar char="•"/>
            </a:pPr>
            <a:r>
              <a:rPr lang="pt-BR" sz="2400"/>
              <a:t>IBM PC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Lançado em 1981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Processador de 16 bits (8088)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16 kB de memória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Acessórios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Monitor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Drive de disquete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HD (5 MB)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Gravador de fitas K7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2000"/>
              <a:buChar char="•"/>
            </a:pPr>
            <a:r>
              <a:rPr lang="pt-BR" sz="2000"/>
              <a:t>Arquitetura aberta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Componentes-padrão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Qualquer fabricante podia desenvolver e vender acessórios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800"/>
              <a:t>Clones</a:t>
            </a:r>
            <a:endParaRPr/>
          </a:p>
          <a:p>
            <a:pPr marL="1143000" lvl="2" indent="-1143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None/>
            </a:pPr>
            <a:endParaRPr sz="1800"/>
          </a:p>
          <a:p>
            <a:pPr marL="1143000" lvl="2" indent="-1143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DA9DB"/>
              </a:buClr>
              <a:buSzPts val="1800"/>
              <a:buNone/>
            </a:pPr>
            <a:endParaRPr sz="1800"/>
          </a:p>
        </p:txBody>
      </p:sp>
      <p:sp>
        <p:nvSpPr>
          <p:cNvPr id="328" name="Google Shape;328;p8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8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85"/>
          <p:cNvSpPr txBox="1"/>
          <p:nvPr/>
        </p:nvSpPr>
        <p:spPr>
          <a:xfrm>
            <a:off x="5292080" y="4221089"/>
            <a:ext cx="392392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http://www.hardware.com.br/livros/hardware/decada.html</a:t>
            </a:r>
            <a:endParaRPr/>
          </a:p>
        </p:txBody>
      </p:sp>
      <p:pic>
        <p:nvPicPr>
          <p:cNvPr id="331" name="Google Shape;331;p85" descr="http://e.cdn-hardware.com.br/static/books/hardware/cap1-8_html_me250067.jpg.resize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85383" y="1092153"/>
            <a:ext cx="3840361" cy="3056927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8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7EB8D077-F5C4-4A87-BFDE-10BA44639F2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3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3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3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6"/>
          <p:cNvSpPr txBox="1">
            <a:spLocks noGrp="1"/>
          </p:cNvSpPr>
          <p:nvPr>
            <p:ph type="title"/>
          </p:nvPr>
        </p:nvSpPr>
        <p:spPr>
          <a:xfrm>
            <a:off x="446856" y="38701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Tecnologias</a:t>
            </a:r>
            <a:endParaRPr/>
          </a:p>
        </p:txBody>
      </p:sp>
      <p:sp>
        <p:nvSpPr>
          <p:cNvPr id="338" name="Google Shape;338;p4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p4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A3F182A4-84C1-4603-90E9-C7F4D27F114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7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47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09550" algn="just">
              <a:spcBef>
                <a:spcPts val="0"/>
              </a:spcBef>
              <a:buSzPts val="1900"/>
              <a:buFont typeface="Calibri"/>
              <a:buChar char="•"/>
            </a:pPr>
            <a:r>
              <a:rPr lang="pt-BR" sz="1900" dirty="0"/>
              <a:t>Evolução constante dos computadores </a:t>
            </a:r>
            <a:endParaRPr sz="1900"/>
          </a:p>
          <a:p>
            <a:pPr marL="685800" lvl="1" indent="-23495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•"/>
            </a:pPr>
            <a:r>
              <a:rPr lang="pt-BR" sz="1900" dirty="0"/>
              <a:t>Memórias maiores</a:t>
            </a:r>
            <a:endParaRPr sz="1900" dirty="0"/>
          </a:p>
          <a:p>
            <a:pPr marL="685800" lvl="1" indent="-23495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•"/>
            </a:pPr>
            <a:r>
              <a:rPr lang="pt-BR" sz="1900" dirty="0"/>
              <a:t>Processadores mais rápidos</a:t>
            </a:r>
            <a:endParaRPr sz="1900" dirty="0"/>
          </a:p>
          <a:p>
            <a:pPr marL="685800" lvl="1" indent="-23495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•"/>
            </a:pPr>
            <a:r>
              <a:rPr lang="pt-BR" sz="1900" i="1" dirty="0"/>
              <a:t>Software </a:t>
            </a:r>
            <a:r>
              <a:rPr lang="pt-BR" sz="1900" dirty="0"/>
              <a:t>cria demanda</a:t>
            </a:r>
            <a:endParaRPr sz="1900" dirty="0"/>
          </a:p>
          <a:p>
            <a:pPr marL="685800" lvl="1" indent="-1143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900"/>
          </a:p>
        </p:txBody>
      </p:sp>
      <p:sp>
        <p:nvSpPr>
          <p:cNvPr id="347" name="Google Shape;347;p4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48" name="Google Shape;348;p47"/>
          <p:cNvGrpSpPr/>
          <p:nvPr/>
        </p:nvGrpSpPr>
        <p:grpSpPr>
          <a:xfrm>
            <a:off x="3470357" y="1182574"/>
            <a:ext cx="5555402" cy="5446838"/>
            <a:chOff x="1360075" y="2167"/>
            <a:chExt cx="6423915" cy="6423915"/>
          </a:xfrm>
        </p:grpSpPr>
        <p:sp>
          <p:nvSpPr>
            <p:cNvPr id="349" name="Google Shape;349;p47"/>
            <p:cNvSpPr/>
            <p:nvPr/>
          </p:nvSpPr>
          <p:spPr>
            <a:xfrm>
              <a:off x="3920132" y="2167"/>
              <a:ext cx="1303800" cy="1303800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47"/>
            <p:cNvSpPr txBox="1"/>
            <p:nvPr/>
          </p:nvSpPr>
          <p:spPr>
            <a:xfrm>
              <a:off x="4111059" y="193094"/>
              <a:ext cx="921900" cy="9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pt-BR" sz="1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Progressos na tecnologia</a:t>
              </a:r>
              <a:endParaRPr/>
            </a:p>
          </p:txBody>
        </p:sp>
        <p:sp>
          <p:nvSpPr>
            <p:cNvPr id="351" name="Google Shape;351;p47"/>
            <p:cNvSpPr/>
            <p:nvPr/>
          </p:nvSpPr>
          <p:spPr>
            <a:xfrm rot="1349428">
              <a:off x="5294340" y="805153"/>
              <a:ext cx="347424" cy="4399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47"/>
            <p:cNvSpPr txBox="1"/>
            <p:nvPr/>
          </p:nvSpPr>
          <p:spPr>
            <a:xfrm rot="1349036">
              <a:off x="5298233" y="873175"/>
              <a:ext cx="243185" cy="264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47"/>
            <p:cNvSpPr/>
            <p:nvPr/>
          </p:nvSpPr>
          <p:spPr>
            <a:xfrm>
              <a:off x="5730366" y="751990"/>
              <a:ext cx="1303800" cy="1303800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47"/>
            <p:cNvSpPr txBox="1"/>
            <p:nvPr/>
          </p:nvSpPr>
          <p:spPr>
            <a:xfrm>
              <a:off x="5921293" y="942917"/>
              <a:ext cx="921900" cy="9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pt-BR" sz="1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Melhores produtos</a:t>
              </a:r>
              <a:endParaRPr/>
            </a:p>
          </p:txBody>
        </p:sp>
        <p:sp>
          <p:nvSpPr>
            <p:cNvPr id="355" name="Google Shape;355;p47"/>
            <p:cNvSpPr/>
            <p:nvPr/>
          </p:nvSpPr>
          <p:spPr>
            <a:xfrm rot="4050572">
              <a:off x="6579638" y="2079843"/>
              <a:ext cx="347424" cy="4399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47"/>
            <p:cNvSpPr txBox="1"/>
            <p:nvPr/>
          </p:nvSpPr>
          <p:spPr>
            <a:xfrm rot="4050964">
              <a:off x="6611803" y="2119740"/>
              <a:ext cx="243185" cy="264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47"/>
            <p:cNvSpPr/>
            <p:nvPr/>
          </p:nvSpPr>
          <p:spPr>
            <a:xfrm>
              <a:off x="6480190" y="2562224"/>
              <a:ext cx="1303800" cy="1303800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47"/>
            <p:cNvSpPr txBox="1"/>
            <p:nvPr/>
          </p:nvSpPr>
          <p:spPr>
            <a:xfrm>
              <a:off x="6671117" y="2753151"/>
              <a:ext cx="921900" cy="9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pt-BR" sz="1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Preços mais baixos</a:t>
              </a:r>
              <a:endParaRPr/>
            </a:p>
          </p:txBody>
        </p:sp>
        <p:sp>
          <p:nvSpPr>
            <p:cNvPr id="359" name="Google Shape;359;p47"/>
            <p:cNvSpPr/>
            <p:nvPr/>
          </p:nvSpPr>
          <p:spPr>
            <a:xfrm rot="6749428">
              <a:off x="6587244" y="3890162"/>
              <a:ext cx="347424" cy="4399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47"/>
            <p:cNvSpPr txBox="1"/>
            <p:nvPr/>
          </p:nvSpPr>
          <p:spPr>
            <a:xfrm rot="-4050964">
              <a:off x="6659215" y="3930003"/>
              <a:ext cx="243185" cy="264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47"/>
            <p:cNvSpPr/>
            <p:nvPr/>
          </p:nvSpPr>
          <p:spPr>
            <a:xfrm>
              <a:off x="5730366" y="4372458"/>
              <a:ext cx="1303800" cy="1303800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47"/>
            <p:cNvSpPr txBox="1"/>
            <p:nvPr/>
          </p:nvSpPr>
          <p:spPr>
            <a:xfrm>
              <a:off x="5921293" y="4563385"/>
              <a:ext cx="921900" cy="9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pt-BR" sz="1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Novas aplicações</a:t>
              </a:r>
              <a:endParaRPr/>
            </a:p>
          </p:txBody>
        </p:sp>
        <p:sp>
          <p:nvSpPr>
            <p:cNvPr id="363" name="Google Shape;363;p47"/>
            <p:cNvSpPr/>
            <p:nvPr/>
          </p:nvSpPr>
          <p:spPr>
            <a:xfrm rot="9450572">
              <a:off x="5312554" y="5175461"/>
              <a:ext cx="347424" cy="4399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47"/>
            <p:cNvSpPr txBox="1"/>
            <p:nvPr/>
          </p:nvSpPr>
          <p:spPr>
            <a:xfrm rot="-1349036">
              <a:off x="5412786" y="5243553"/>
              <a:ext cx="243185" cy="264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47"/>
            <p:cNvSpPr/>
            <p:nvPr/>
          </p:nvSpPr>
          <p:spPr>
            <a:xfrm>
              <a:off x="3920132" y="5122282"/>
              <a:ext cx="1303800" cy="1303800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47"/>
            <p:cNvSpPr txBox="1"/>
            <p:nvPr/>
          </p:nvSpPr>
          <p:spPr>
            <a:xfrm>
              <a:off x="4111059" y="5313209"/>
              <a:ext cx="921900" cy="9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pt-BR" sz="1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Novos mercados</a:t>
              </a:r>
              <a:endParaRPr/>
            </a:p>
          </p:txBody>
        </p:sp>
        <p:sp>
          <p:nvSpPr>
            <p:cNvPr id="367" name="Google Shape;367;p47"/>
            <p:cNvSpPr/>
            <p:nvPr/>
          </p:nvSpPr>
          <p:spPr>
            <a:xfrm rot="-9450572">
              <a:off x="3502235" y="5183068"/>
              <a:ext cx="347424" cy="4399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47"/>
            <p:cNvSpPr txBox="1"/>
            <p:nvPr/>
          </p:nvSpPr>
          <p:spPr>
            <a:xfrm rot="1349036">
              <a:off x="3602483" y="5290889"/>
              <a:ext cx="243185" cy="264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47"/>
            <p:cNvSpPr/>
            <p:nvPr/>
          </p:nvSpPr>
          <p:spPr>
            <a:xfrm>
              <a:off x="2109898" y="4372458"/>
              <a:ext cx="1303800" cy="1303800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47"/>
            <p:cNvSpPr txBox="1"/>
            <p:nvPr/>
          </p:nvSpPr>
          <p:spPr>
            <a:xfrm>
              <a:off x="2300825" y="4563385"/>
              <a:ext cx="921900" cy="9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pt-BR" sz="1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Novas empresas</a:t>
              </a:r>
              <a:endParaRPr/>
            </a:p>
          </p:txBody>
        </p:sp>
        <p:sp>
          <p:nvSpPr>
            <p:cNvPr id="371" name="Google Shape;371;p47"/>
            <p:cNvSpPr/>
            <p:nvPr/>
          </p:nvSpPr>
          <p:spPr>
            <a:xfrm rot="-6749428">
              <a:off x="2216936" y="3908377"/>
              <a:ext cx="347424" cy="4399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47"/>
            <p:cNvSpPr txBox="1"/>
            <p:nvPr/>
          </p:nvSpPr>
          <p:spPr>
            <a:xfrm rot="4050964">
              <a:off x="2288933" y="4044459"/>
              <a:ext cx="243185" cy="264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47"/>
            <p:cNvSpPr/>
            <p:nvPr/>
          </p:nvSpPr>
          <p:spPr>
            <a:xfrm>
              <a:off x="1360075" y="2562224"/>
              <a:ext cx="1303800" cy="1303800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47"/>
            <p:cNvSpPr txBox="1"/>
            <p:nvPr/>
          </p:nvSpPr>
          <p:spPr>
            <a:xfrm>
              <a:off x="1551002" y="2753151"/>
              <a:ext cx="921900" cy="9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pt-BR" sz="1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Concorrência</a:t>
              </a:r>
              <a:endParaRPr/>
            </a:p>
          </p:txBody>
        </p:sp>
        <p:sp>
          <p:nvSpPr>
            <p:cNvPr id="375" name="Google Shape;375;p47"/>
            <p:cNvSpPr/>
            <p:nvPr/>
          </p:nvSpPr>
          <p:spPr>
            <a:xfrm rot="-4050572">
              <a:off x="2209329" y="2098057"/>
              <a:ext cx="347424" cy="4399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47"/>
            <p:cNvSpPr txBox="1"/>
            <p:nvPr/>
          </p:nvSpPr>
          <p:spPr>
            <a:xfrm rot="-4050964">
              <a:off x="2241502" y="2234253"/>
              <a:ext cx="243185" cy="264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47"/>
            <p:cNvSpPr/>
            <p:nvPr/>
          </p:nvSpPr>
          <p:spPr>
            <a:xfrm>
              <a:off x="2109898" y="751990"/>
              <a:ext cx="1303800" cy="1303800"/>
            </a:xfrm>
            <a:prstGeom prst="ellipse">
              <a:avLst/>
            </a:prstGeom>
            <a:solidFill>
              <a:srgbClr val="4372C3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47"/>
            <p:cNvSpPr txBox="1"/>
            <p:nvPr/>
          </p:nvSpPr>
          <p:spPr>
            <a:xfrm>
              <a:off x="2300825" y="942917"/>
              <a:ext cx="921900" cy="92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6500" tIns="16500" rIns="16500" bIns="165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Arial"/>
                <a:buNone/>
              </a:pPr>
              <a:r>
                <a:rPr lang="pt-BR" sz="13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Necessidade de melhores tecnologias</a:t>
              </a:r>
              <a:endParaRPr/>
            </a:p>
          </p:txBody>
        </p:sp>
        <p:sp>
          <p:nvSpPr>
            <p:cNvPr id="379" name="Google Shape;379;p47"/>
            <p:cNvSpPr/>
            <p:nvPr/>
          </p:nvSpPr>
          <p:spPr>
            <a:xfrm rot="-1349428">
              <a:off x="3484020" y="812759"/>
              <a:ext cx="347424" cy="439963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ABBA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47"/>
            <p:cNvSpPr txBox="1"/>
            <p:nvPr/>
          </p:nvSpPr>
          <p:spPr>
            <a:xfrm rot="-1349036">
              <a:off x="3488067" y="920682"/>
              <a:ext cx="243185" cy="26402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1" name="Google Shape;381;p47"/>
          <p:cNvSpPr txBox="1"/>
          <p:nvPr/>
        </p:nvSpPr>
        <p:spPr>
          <a:xfrm>
            <a:off x="5066950" y="3436338"/>
            <a:ext cx="2362200" cy="9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Ciclo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326338A4-77A8-48AB-968F-4D1721848B0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9"/>
          <p:cNvSpPr txBox="1">
            <a:spLocks noGrp="1"/>
          </p:cNvSpPr>
          <p:nvPr>
            <p:ph type="title"/>
          </p:nvPr>
        </p:nvSpPr>
        <p:spPr>
          <a:xfrm>
            <a:off x="812169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Tipos de computadores</a:t>
            </a:r>
            <a:endParaRPr/>
          </a:p>
        </p:txBody>
      </p:sp>
      <p:sp>
        <p:nvSpPr>
          <p:cNvPr id="387" name="Google Shape;387;p49"/>
          <p:cNvSpPr txBox="1">
            <a:spLocks noGrp="1"/>
          </p:cNvSpPr>
          <p:nvPr>
            <p:ph type="body" idx="1"/>
          </p:nvPr>
        </p:nvSpPr>
        <p:spPr>
          <a:xfrm>
            <a:off x="457200" y="159736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Ampla variedade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Computadores mais potentes com preço constante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Construir o mesmo computador com valor menor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Diferentes tipos para diferentes utilizações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endParaRPr sz="2200"/>
          </a:p>
        </p:txBody>
      </p:sp>
      <p:sp>
        <p:nvSpPr>
          <p:cNvPr id="388" name="Google Shape;388;p49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4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4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614FCD3E-874C-4F84-A9B3-4C17F1ECF7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0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7" name="Google Shape;397;p50" descr="http://animalmigration.org/RFID/images/RFID_SYSTEM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9323" y="3645024"/>
            <a:ext cx="3798863" cy="217280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50"/>
          <p:cNvSpPr txBox="1"/>
          <p:nvPr/>
        </p:nvSpPr>
        <p:spPr>
          <a:xfrm>
            <a:off x="3045190" y="5661248"/>
            <a:ext cx="267893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http://animalmigration.org/RFID/index.htm</a:t>
            </a:r>
            <a:endParaRPr dirty="0"/>
          </a:p>
        </p:txBody>
      </p:sp>
      <p:sp>
        <p:nvSpPr>
          <p:cNvPr id="399" name="Google Shape;399;p50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Descartáveis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Um único chip com finalidade específica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RFID (Identificação por radiofrequência)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Passivos: chips sem bateria ativados para consulta por radiofrequência 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Ativos: chips com bateria e instruções primitivas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Armazenamento de valor determinado (128 bits)</a:t>
            </a:r>
            <a:endParaRPr/>
          </a:p>
        </p:txBody>
      </p:sp>
      <p:sp>
        <p:nvSpPr>
          <p:cNvPr id="400" name="Google Shape;400;p5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19B19BB3-AE99-48A2-A4E7-C18010DE628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1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1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Microcontroladores</a:t>
            </a:r>
            <a:endParaRPr sz="1800"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Sistemas embutidos em dispositivos (embarcados)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Gerencia de dispositivos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Interface com usuário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Variedade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Periféricos de computadores (impressora, modem, etc.)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Eletrodomésticos (máquina de lavar, micro-ondas, etc.)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Comunicação (telefone sem fio, celulares, etc.)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Entretenimento (TV, aparelho de som, etc.)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Equipamentos médicos (ressonância magnética, termômetro digital, etc.)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Brinquedos</a:t>
            </a:r>
            <a:endParaRPr/>
          </a:p>
        </p:txBody>
      </p:sp>
      <p:sp>
        <p:nvSpPr>
          <p:cNvPr id="407" name="Google Shape;407;p5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5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56DAE1CC-447D-4498-A99B-D1BE5DABEC4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2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5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5" name="Google Shape;415;p52" descr="http://e.cdn-hardware.com.br/static/20110823/shipset.png.resize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81708" y="600570"/>
            <a:ext cx="5986636" cy="5340081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52"/>
          <p:cNvSpPr txBox="1"/>
          <p:nvPr/>
        </p:nvSpPr>
        <p:spPr>
          <a:xfrm>
            <a:off x="2191073" y="6063099"/>
            <a:ext cx="5189241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http://www.hardware.com.br/guias/historia-informatica/sistemas-embarcados.html</a:t>
            </a:r>
            <a:endParaRPr/>
          </a:p>
        </p:txBody>
      </p:sp>
      <p:sp>
        <p:nvSpPr>
          <p:cNvPr id="417" name="Google Shape;417;p5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972D4D79-D984-4A31-BC32-9378AFE423F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53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53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Consoles de videogame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Computadores normais otimizados para área específica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Recursos gráficos poderosos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Multimídia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Arquitetura baseada em processador multicore</a:t>
            </a:r>
            <a:endParaRPr sz="1600"/>
          </a:p>
        </p:txBody>
      </p:sp>
      <p:sp>
        <p:nvSpPr>
          <p:cNvPr id="424" name="Google Shape;424;p5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5" name="Google Shape;425;p53" descr="http://g3ar.co.za/wp-content/uploads/2012/04/console-atari-260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6628" y="3067447"/>
            <a:ext cx="57150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6" name="Google Shape;426;p53"/>
          <p:cNvSpPr txBox="1"/>
          <p:nvPr/>
        </p:nvSpPr>
        <p:spPr>
          <a:xfrm>
            <a:off x="2742680" y="5929537"/>
            <a:ext cx="3629520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http://g3ar.co.za/2012/04/10/top-10-tuesday-consoles/</a:t>
            </a:r>
            <a:endParaRPr dirty="0"/>
          </a:p>
        </p:txBody>
      </p:sp>
      <p:sp>
        <p:nvSpPr>
          <p:cNvPr id="427" name="Google Shape;427;p5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670E69C5-72E6-46EA-8190-5D2E2E61A13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54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4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Computadores móveis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Computadores com foco na portabilidade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Smartphones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Tablets</a:t>
            </a:r>
            <a:endParaRPr sz="1400"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</a:pPr>
            <a:r>
              <a:rPr lang="pt-BR" sz="1600"/>
              <a:t>Desafio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Redução de consumo de energia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Alto desempenho</a:t>
            </a:r>
            <a:endParaRPr/>
          </a:p>
        </p:txBody>
      </p:sp>
      <p:sp>
        <p:nvSpPr>
          <p:cNvPr id="434" name="Google Shape;434;p5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5" name="Google Shape;435;p54" descr="mobil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08104" y="2674539"/>
            <a:ext cx="28575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4"/>
          <p:cNvSpPr txBox="1"/>
          <p:nvPr/>
        </p:nvSpPr>
        <p:spPr>
          <a:xfrm>
            <a:off x="5330414" y="4797154"/>
            <a:ext cx="349005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http://lab4tech.com.br/servicos/dispositivos-moveis/</a:t>
            </a:r>
            <a:endParaRPr/>
          </a:p>
        </p:txBody>
      </p:sp>
      <p:sp>
        <p:nvSpPr>
          <p:cNvPr id="437" name="Google Shape;437;p5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B2353D09-93B9-4375-BE59-F62B5E1049C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" name="Google Shape;105;p4"/>
          <p:cNvGrpSpPr/>
          <p:nvPr/>
        </p:nvGrpSpPr>
        <p:grpSpPr>
          <a:xfrm>
            <a:off x="1315708" y="1052736"/>
            <a:ext cx="6064604" cy="5065166"/>
            <a:chOff x="1355839" y="692696"/>
            <a:chExt cx="6266192" cy="5293766"/>
          </a:xfrm>
        </p:grpSpPr>
        <p:pic>
          <p:nvPicPr>
            <p:cNvPr id="106" name="Google Shape;106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355839" y="1229853"/>
              <a:ext cx="6266192" cy="47566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560513" y="692696"/>
              <a:ext cx="2238375" cy="20478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8" name="Google Shape;108;p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109" name="Google Shape;109;p4" descr="Texto&#10;&#10;Descrição gerada automa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5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55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Computadores pessoais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Computadores normais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Desktop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Notebook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Grande capacidade de processamento e armazenamento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Diversidade de periféricos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Slots de expansão</a:t>
            </a:r>
            <a:endParaRPr/>
          </a:p>
        </p:txBody>
      </p:sp>
      <p:sp>
        <p:nvSpPr>
          <p:cNvPr id="444" name="Google Shape;444;p5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45" name="Google Shape;445;p55" descr="Computador pessoal modern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3072731"/>
            <a:ext cx="3810000" cy="2876551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55"/>
          <p:cNvSpPr txBox="1"/>
          <p:nvPr/>
        </p:nvSpPr>
        <p:spPr>
          <a:xfrm>
            <a:off x="2700726" y="5733256"/>
            <a:ext cx="655179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http://pt.dreamstime.com/fotos-de-stock-royalty-free-computador-pessoal-moderno-image15199758</a:t>
            </a:r>
            <a:endParaRPr/>
          </a:p>
        </p:txBody>
      </p:sp>
      <p:sp>
        <p:nvSpPr>
          <p:cNvPr id="447" name="Google Shape;447;p5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18A13761-02C4-4F76-843C-02216467034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6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6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Servidores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Derivação dos computadores pessoais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Maiores capacidades de processamento e armazenamento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Conexão de rede</a:t>
            </a:r>
            <a:endParaRPr/>
          </a:p>
          <a:p>
            <a:pPr marL="1143000" lvl="2" indent="-1270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/>
          </a:p>
        </p:txBody>
      </p:sp>
      <p:sp>
        <p:nvSpPr>
          <p:cNvPr id="454" name="Google Shape;454;p5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55" name="Google Shape;455;p56" descr="http://www.navnet.com.br/attachments/Image/servidores_del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1760" y="2732368"/>
            <a:ext cx="4203198" cy="3000888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56"/>
          <p:cNvSpPr txBox="1"/>
          <p:nvPr/>
        </p:nvSpPr>
        <p:spPr>
          <a:xfrm>
            <a:off x="3068980" y="5373216"/>
            <a:ext cx="279916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http://www.navnet.com.br/page4.php</a:t>
            </a:r>
            <a:endParaRPr/>
          </a:p>
        </p:txBody>
      </p:sp>
      <p:sp>
        <p:nvSpPr>
          <p:cNvPr id="457" name="Google Shape;457;p5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8626F131-DCCA-44AE-B16A-1E82E3D7D61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7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7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Cluster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Conexão de várias máquinas normais (pessoal ou servidor)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Trabalho em conjunto para resolução de uma única tarefa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 i="1"/>
              <a:t>Data centers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Baixo custo de investimento X Supercomputadores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Usos: </a:t>
            </a:r>
            <a:r>
              <a:rPr lang="pt-BR" sz="1400"/>
              <a:t>servidores </a:t>
            </a:r>
            <a:r>
              <a:rPr lang="pt-BR" sz="1400" i="1"/>
              <a:t>web, c</a:t>
            </a:r>
            <a:r>
              <a:rPr lang="pt-BR" sz="1400"/>
              <a:t>omputação nas nuvens</a:t>
            </a:r>
            <a:endParaRPr/>
          </a:p>
        </p:txBody>
      </p:sp>
      <p:sp>
        <p:nvSpPr>
          <p:cNvPr id="464" name="Google Shape;464;p5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65" name="Google Shape;465;p57" descr="Nodes 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89886" y="3573018"/>
            <a:ext cx="3394282" cy="2541573"/>
          </a:xfrm>
          <a:prstGeom prst="rect">
            <a:avLst/>
          </a:prstGeom>
          <a:noFill/>
          <a:ln>
            <a:noFill/>
          </a:ln>
        </p:spPr>
      </p:pic>
      <p:sp>
        <p:nvSpPr>
          <p:cNvPr id="466" name="Google Shape;466;p57"/>
          <p:cNvSpPr txBox="1"/>
          <p:nvPr/>
        </p:nvSpPr>
        <p:spPr>
          <a:xfrm>
            <a:off x="2274479" y="6093296"/>
            <a:ext cx="4169731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http://www.ee.ucr.edu/~rlake/LATTE/BeowulfCluster/latte_beowulf.html</a:t>
            </a:r>
            <a:endParaRPr/>
          </a:p>
        </p:txBody>
      </p:sp>
      <p:sp>
        <p:nvSpPr>
          <p:cNvPr id="467" name="Google Shape;467;p5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8A7E7637-1258-42CF-AE0B-581E5C219E3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8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58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 i="1"/>
              <a:t>Mainframes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Computadores gigantes que ocupam salas inteiras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Grande capacidade de entrada e saída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Grandes bases de dados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Supercomputadores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DA9DB"/>
              </a:buClr>
              <a:buSzPts val="1400"/>
              <a:buChar char="•"/>
            </a:pPr>
            <a:r>
              <a:rPr lang="pt-BR" sz="1400"/>
              <a:t>Grande capacidade de processamento e armazenamento</a:t>
            </a:r>
            <a:endParaRPr/>
          </a:p>
        </p:txBody>
      </p:sp>
      <p:sp>
        <p:nvSpPr>
          <p:cNvPr id="474" name="Google Shape;474;p5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5" name="Google Shape;475;p58" descr="http://tegrupo7.files.wordpress.com/2010/04/mainframe-detalhe1.gif?w=4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20247" y="3499842"/>
            <a:ext cx="3566255" cy="2621198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58"/>
          <p:cNvSpPr txBox="1"/>
          <p:nvPr/>
        </p:nvSpPr>
        <p:spPr>
          <a:xfrm>
            <a:off x="3458639" y="6073553"/>
            <a:ext cx="2337499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http://tegrupo7.wordpress.com/</a:t>
            </a:r>
            <a:endParaRPr/>
          </a:p>
        </p:txBody>
      </p:sp>
      <p:sp>
        <p:nvSpPr>
          <p:cNvPr id="477" name="Google Shape;477;p5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1F851F5D-CD4B-4092-BC9D-489632731F4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9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600"/>
              <a:t>Famílias de computadores</a:t>
            </a:r>
            <a:endParaRPr sz="3600"/>
          </a:p>
        </p:txBody>
      </p:sp>
      <p:sp>
        <p:nvSpPr>
          <p:cNvPr id="483" name="Google Shape;483;p59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Classificadas de acordo com a arquitetura de conjunto de instruções (ISA)</a:t>
            </a:r>
            <a:endParaRPr/>
          </a:p>
          <a:p>
            <a:pPr marL="228600" lvl="0" indent="-228600" algn="just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Arquitetura x86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Derivada da família de processadores Intel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4004, 8008, 8080, 8086, 8088, 80286, 80386, 80486, Família Pentium (Pro, II, III, 4), Core Duo, Core (Duo, 2, i7)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Processadores de 8, 16 e 32 bits (</a:t>
            </a:r>
            <a:r>
              <a:rPr lang="pt-BR" sz="1600">
                <a:solidFill>
                  <a:srgbClr val="8DA9DB"/>
                </a:solidFill>
              </a:rPr>
              <a:t>registradores e endereçamento de memória</a:t>
            </a:r>
            <a:r>
              <a:rPr lang="pt-BR" sz="1600"/>
              <a:t>)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Chips possuem compatibilidade com antecessores (8086)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</a:pPr>
            <a:r>
              <a:rPr lang="pt-BR" sz="1600"/>
              <a:t>Instruções MMX (MultiMedia Extension)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</a:pPr>
            <a:r>
              <a:rPr lang="pt-BR" sz="1600"/>
              <a:t>Instruções SSE (Streaming SIMD Extensions)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X86-64 (IA64)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C00000"/>
              </a:buClr>
              <a:buSzPts val="1400"/>
              <a:buChar char="•"/>
            </a:pPr>
            <a:r>
              <a:rPr lang="pt-BR" sz="1400"/>
              <a:t>64 bits</a:t>
            </a:r>
            <a:endParaRPr/>
          </a:p>
        </p:txBody>
      </p:sp>
      <p:sp>
        <p:nvSpPr>
          <p:cNvPr id="484" name="Google Shape;484;p59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86" name="Google Shape;486;p59" descr="http://dl.maximumpc.com/galleries/x86/x86_Timelin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55071" y="4500999"/>
            <a:ext cx="3781425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9"/>
          <p:cNvSpPr txBox="1"/>
          <p:nvPr/>
        </p:nvSpPr>
        <p:spPr>
          <a:xfrm>
            <a:off x="3500624" y="6135109"/>
            <a:ext cx="575189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http://www.maximumpc.com/article/features/a_brief_history_cpus_31_awesome_years_x86</a:t>
            </a:r>
            <a:endParaRPr/>
          </a:p>
        </p:txBody>
      </p:sp>
      <p:sp>
        <p:nvSpPr>
          <p:cNvPr id="488" name="Google Shape;488;p5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C4937FBD-19BF-4F6F-854D-CF22F1622F9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0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60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pt-BR" sz="2200"/>
              <a:t>Arquitetura ARM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Advanced RISC Machines</a:t>
            </a:r>
            <a:endParaRPr sz="1800"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pt-BR" sz="1600"/>
              <a:t>Derivado da impossibilidade de acompanhar a evolução do 8086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pt-BR" sz="1800"/>
              <a:t>Amplamente focado para  aplicações móveis e sistemas embutidos</a:t>
            </a:r>
            <a:endParaRPr/>
          </a:p>
          <a:p>
            <a:pPr marL="1600200" lvl="3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</a:pPr>
            <a:r>
              <a:rPr lang="pt-BR" sz="1600"/>
              <a:t>Desempenho X consumo</a:t>
            </a:r>
            <a:endParaRPr/>
          </a:p>
        </p:txBody>
      </p:sp>
      <p:sp>
        <p:nvSpPr>
          <p:cNvPr id="495" name="Google Shape;495;p6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96" name="Google Shape;496;p60" descr="ARM-Cortex-A15-chip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0458" y="3611568"/>
            <a:ext cx="2685678" cy="2033442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60"/>
          <p:cNvSpPr txBox="1"/>
          <p:nvPr/>
        </p:nvSpPr>
        <p:spPr>
          <a:xfrm>
            <a:off x="1023194" y="5733258"/>
            <a:ext cx="68611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http://www.techweekeurope.co.uk/news/arm-r-d-chief-intel-cant-beat-us-without-a-new-business-model-100646</a:t>
            </a:r>
            <a:endParaRPr dirty="0"/>
          </a:p>
        </p:txBody>
      </p:sp>
      <p:sp>
        <p:nvSpPr>
          <p:cNvPr id="498" name="Google Shape;498;p6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A547E3C2-A355-4E67-9177-797BA26B5FA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61"/>
          <p:cNvSpPr/>
          <p:nvPr/>
        </p:nvSpPr>
        <p:spPr>
          <a:xfrm>
            <a:off x="-214312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61"/>
          <p:cNvSpPr txBox="1">
            <a:spLocks noGrp="1"/>
          </p:cNvSpPr>
          <p:nvPr>
            <p:ph type="body" idx="1"/>
          </p:nvPr>
        </p:nvSpPr>
        <p:spPr>
          <a:xfrm>
            <a:off x="457200" y="1143002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200"/>
              <a:buChar char="•"/>
            </a:pPr>
            <a:r>
              <a:rPr lang="pt-BR" sz="2200"/>
              <a:t>Arquitetura AVR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AEABAB"/>
              </a:buClr>
              <a:buSzPts val="1800"/>
              <a:buChar char="•"/>
            </a:pPr>
            <a:r>
              <a:rPr lang="pt-BR" sz="1800"/>
              <a:t>Alf and Vegard´s RISC</a:t>
            </a:r>
            <a:endParaRPr/>
          </a:p>
          <a:p>
            <a:pPr marL="1143000" lvl="2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C00000"/>
              </a:buClr>
              <a:buSzPts val="1600"/>
              <a:buChar char="•"/>
            </a:pPr>
            <a:r>
              <a:rPr lang="pt-BR" sz="1600"/>
              <a:t>Sistemas embutidos de baixo nível</a:t>
            </a:r>
            <a:endParaRPr/>
          </a:p>
          <a:p>
            <a:pPr marL="685800" lvl="1" indent="-2286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AEABAB"/>
              </a:buClr>
              <a:buSzPts val="1800"/>
              <a:buChar char="•"/>
            </a:pPr>
            <a:r>
              <a:rPr lang="pt-BR" sz="1800"/>
              <a:t>Base da plataforma Arduino</a:t>
            </a:r>
            <a:endParaRPr/>
          </a:p>
          <a:p>
            <a:pPr marL="1143000" lvl="2" indent="-127000" algn="just" rtl="0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AEABAB"/>
              </a:buClr>
              <a:buSzPts val="1600"/>
              <a:buNone/>
            </a:pPr>
            <a:endParaRPr sz="1600"/>
          </a:p>
        </p:txBody>
      </p:sp>
      <p:sp>
        <p:nvSpPr>
          <p:cNvPr id="505" name="Google Shape;505;p6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 sz="1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6" name="Google Shape;506;p61" descr="http://store.extremeelectronics.co.in/images/D/AVR_programmer3.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2473" y="2852764"/>
            <a:ext cx="3175673" cy="2448445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61"/>
          <p:cNvSpPr txBox="1"/>
          <p:nvPr/>
        </p:nvSpPr>
        <p:spPr>
          <a:xfrm>
            <a:off x="1762992" y="5301208"/>
            <a:ext cx="475322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Fonte: http://store.extremeelectronics.co.in/USB-AVR-Programmer-v2.1.html</a:t>
            </a:r>
            <a:endParaRPr/>
          </a:p>
        </p:txBody>
      </p:sp>
      <p:sp>
        <p:nvSpPr>
          <p:cNvPr id="508" name="Google Shape;508;p6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2" name="Google Shape;225;p74" descr="Texto&#10;&#10;Descrição gerada automaticamente">
            <a:extLst>
              <a:ext uri="{FF2B5EF4-FFF2-40B4-BE49-F238E27FC236}">
                <a16:creationId xmlns:a16="http://schemas.microsoft.com/office/drawing/2014/main" id="{FC11E88F-5E67-4B5E-9CC9-11A6571558D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2625" y="430053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</a:p>
          <a:p>
            <a:pPr algn="ctr">
              <a:spcBef>
                <a:spcPts val="400"/>
              </a:spcBef>
            </a:pPr>
            <a:r>
              <a:rPr lang="pt-BR"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Créditos: Professora Talita Rocha Pinheiro</a:t>
            </a:r>
            <a:endParaRPr lang="pt-BR" sz="3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lang="pt-BR" sz="2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357718" y="174359"/>
            <a:ext cx="47863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/>
          </a:p>
        </p:txBody>
      </p:sp>
      <p:sp>
        <p:nvSpPr>
          <p:cNvPr id="86" name="Google Shape;86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Organização Estruturada do Computador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685800" y="2428868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2328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1507908" y="4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4400"/>
            </a:pPr>
            <a:r>
              <a:rPr lang="pt-BR" dirty="0"/>
              <a:t>Arquitetura de Computadores</a:t>
            </a:r>
            <a:endParaRPr dirty="0"/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1"/>
          </p:nvPr>
        </p:nvSpPr>
        <p:spPr>
          <a:xfrm>
            <a:off x="457200" y="138437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228600" algn="just">
              <a:spcBef>
                <a:spcPts val="0"/>
              </a:spcBef>
              <a:buSzPts val="2400"/>
            </a:pPr>
            <a:r>
              <a:rPr lang="pt-BR" sz="2400" dirty="0"/>
              <a:t>A Arquitetura de Computadores, como área de estudo, aborda:</a:t>
            </a:r>
            <a:endParaRPr lang="pt-BR" dirty="0"/>
          </a:p>
          <a:p>
            <a:pPr marL="0" indent="0" algn="just">
              <a:spcBef>
                <a:spcPts val="0"/>
              </a:spcBef>
              <a:buSzPts val="2400"/>
              <a:buNone/>
            </a:pPr>
            <a:endParaRPr lang="pt-BR" sz="2400" dirty="0"/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pt-BR" sz="2000" dirty="0"/>
              <a:t>– </a:t>
            </a:r>
            <a:r>
              <a:rPr lang="pt-BR" sz="2000" b="1" dirty="0"/>
              <a:t>Conceitos, componentes e interconexões</a:t>
            </a:r>
            <a:r>
              <a:rPr lang="pt-BR" sz="2000" dirty="0"/>
              <a:t> da organização interna de um computador;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pt-BR" sz="2000" dirty="0"/>
              <a:t>– Visão crítica quanto à sua </a:t>
            </a:r>
            <a:r>
              <a:rPr lang="pt-BR" sz="2000" b="1" dirty="0"/>
              <a:t>estrutura </a:t>
            </a:r>
            <a:r>
              <a:rPr lang="pt-BR" sz="2000" dirty="0"/>
              <a:t>e </a:t>
            </a:r>
            <a:r>
              <a:rPr lang="pt-BR" sz="2000" b="1" dirty="0"/>
              <a:t>desempenho</a:t>
            </a:r>
            <a:r>
              <a:rPr lang="pt-BR" sz="2000" dirty="0"/>
              <a:t>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pt-BR" sz="2000" dirty="0"/>
              <a:t>– Arquiteturas dos </a:t>
            </a:r>
            <a:r>
              <a:rPr lang="pt-BR" sz="2000" b="1" dirty="0"/>
              <a:t>processadores, memórias e dispositivos de entrada e saída</a:t>
            </a:r>
            <a:r>
              <a:rPr lang="pt-BR" sz="2000" dirty="0"/>
              <a:t>;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SzPts val="2400"/>
              <a:buNone/>
            </a:pPr>
            <a:r>
              <a:rPr lang="pt-BR" sz="2000" dirty="0"/>
              <a:t>– Entendimento do funcionamento da arquitetura quanto à execução de programas;</a:t>
            </a:r>
          </a:p>
        </p:txBody>
      </p:sp>
      <p:sp>
        <p:nvSpPr>
          <p:cNvPr id="95" name="Google Shape;95;p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98" name="Google Shape;98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7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1507908" y="4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4400"/>
            </a:pPr>
            <a:r>
              <a:rPr lang="pt-BR" dirty="0"/>
              <a:t>Arquitetura de Computadores</a:t>
            </a:r>
            <a:endParaRPr dirty="0"/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1"/>
          </p:nvPr>
        </p:nvSpPr>
        <p:spPr>
          <a:xfrm>
            <a:off x="457200" y="138437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2400" dirty="0"/>
              <a:t>Tanto a arquitetura e organização referem-se a elementos da concepção e construção dos computadores, porém</a:t>
            </a:r>
            <a:endParaRPr lang="pt-BR" dirty="0"/>
          </a:p>
          <a:p>
            <a:pPr marL="0" indent="0" algn="just"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/>
              <a:t>– A </a:t>
            </a:r>
            <a:r>
              <a:rPr lang="pt-BR" sz="2400" b="1" dirty="0"/>
              <a:t>arquitetura </a:t>
            </a:r>
            <a:r>
              <a:rPr lang="pt-BR" sz="2400" dirty="0"/>
              <a:t>está mais visível ao usuário ou programador</a:t>
            </a:r>
            <a:endParaRPr lang="pt-BR" dirty="0"/>
          </a:p>
          <a:p>
            <a:pPr marL="0" indent="0" algn="just"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/>
              <a:t>– A </a:t>
            </a:r>
            <a:r>
              <a:rPr lang="pt-BR" sz="2400" b="1" dirty="0"/>
              <a:t>organização </a:t>
            </a:r>
            <a:r>
              <a:rPr lang="pt-BR" sz="2400" dirty="0"/>
              <a:t>está mais relacionada detalhes do hardware menos comuns ao usuário ou programador</a:t>
            </a:r>
            <a:endParaRPr lang="pt-BR"/>
          </a:p>
        </p:txBody>
      </p:sp>
      <p:sp>
        <p:nvSpPr>
          <p:cNvPr id="95" name="Google Shape;95;p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98" name="Google Shape;98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293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1507908" y="4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4400"/>
            </a:pPr>
            <a:r>
              <a:rPr lang="pt-BR" dirty="0"/>
              <a:t>Arquitetura de Computadores</a:t>
            </a:r>
            <a:endParaRPr dirty="0"/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1"/>
          </p:nvPr>
        </p:nvSpPr>
        <p:spPr>
          <a:xfrm>
            <a:off x="457200" y="138437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• Refere-se a atributos de um sistema visíveis a um programador ou que possuem um impacto direto sobre a execução lógica de um programa</a:t>
            </a:r>
            <a:endParaRPr lang="pt-BR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• Exemplos de atributos arquiteturais:</a:t>
            </a:r>
            <a:endParaRPr lang="pt-BR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– conjunto de instruções;</a:t>
            </a:r>
            <a:endParaRPr lang="pt-BR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– número de bits usados para representar diversos tipos de dados (por exemplo, números, caracteres);</a:t>
            </a:r>
            <a:endParaRPr lang="pt-BR" dirty="0"/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pt-BR" sz="2400" dirty="0"/>
              <a:t>– mecanismos de E/S e técnicas para endereçamento de memória;</a:t>
            </a:r>
          </a:p>
        </p:txBody>
      </p:sp>
      <p:sp>
        <p:nvSpPr>
          <p:cNvPr id="95" name="Google Shape;95;p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98" name="Google Shape;98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93544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911560" y="4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4400"/>
            </a:pPr>
            <a:r>
              <a:rPr lang="pt-BR" sz="3600" dirty="0"/>
              <a:t>Organização de Computadores</a:t>
            </a:r>
            <a:endParaRPr sz="3600" dirty="0"/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1"/>
          </p:nvPr>
        </p:nvSpPr>
        <p:spPr>
          <a:xfrm>
            <a:off x="457200" y="138437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2400" dirty="0"/>
              <a:t>• Refere-se às unidades operacionais e suas interconexões que realizam as especificações arquiteturais.</a:t>
            </a:r>
            <a:endParaRPr lang="pt-BR" dirty="0"/>
          </a:p>
          <a:p>
            <a:pPr marL="0" indent="0" algn="just"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/>
              <a:t>• Exemplos de atributos organizacionais:</a:t>
            </a:r>
            <a:endParaRPr lang="pt-BR" dirty="0"/>
          </a:p>
          <a:p>
            <a:pPr marL="0" indent="0" algn="just"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/>
              <a:t>– Detalhes do hardware ocultos ao programador, como sinais de controle, interfaces entre o computador e periféricos e a tecnologia de memória utilizada. </a:t>
            </a:r>
          </a:p>
        </p:txBody>
      </p:sp>
      <p:sp>
        <p:nvSpPr>
          <p:cNvPr id="95" name="Google Shape;95;p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98" name="Google Shape;98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551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>
            <a:spLocks noGrp="1"/>
          </p:cNvSpPr>
          <p:nvPr>
            <p:ph type="title"/>
          </p:nvPr>
        </p:nvSpPr>
        <p:spPr>
          <a:xfrm>
            <a:off x="911560" y="4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4400"/>
            </a:pPr>
            <a:r>
              <a:rPr lang="pt-BR" sz="3600" dirty="0"/>
              <a:t>Arquitetura e Organização</a:t>
            </a:r>
            <a:endParaRPr sz="3600" dirty="0"/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1"/>
          </p:nvPr>
        </p:nvSpPr>
        <p:spPr>
          <a:xfrm>
            <a:off x="457200" y="1384379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pt-BR" sz="2400" dirty="0"/>
              <a:t>• Muitos fabricantes de computadores oferecem uma família de modelos de computador, todos com a mesma arquitetura, mas com diferenças na organização.</a:t>
            </a:r>
            <a:endParaRPr lang="pt-BR" dirty="0"/>
          </a:p>
          <a:p>
            <a:pPr marL="0" indent="0" algn="just">
              <a:spcBef>
                <a:spcPts val="0"/>
              </a:spcBef>
              <a:buNone/>
            </a:pPr>
            <a:endParaRPr lang="pt-BR" sz="2400" dirty="0"/>
          </a:p>
          <a:p>
            <a:pPr marL="0" indent="0" algn="just">
              <a:spcBef>
                <a:spcPts val="0"/>
              </a:spcBef>
              <a:buNone/>
            </a:pPr>
            <a:r>
              <a:rPr lang="pt-BR" sz="2400" dirty="0"/>
              <a:t>• Os diferentes modelos na família têm diferentes características de preço e desempenho</a:t>
            </a:r>
            <a:endParaRPr lang="pt-BR"/>
          </a:p>
        </p:txBody>
      </p:sp>
      <p:sp>
        <p:nvSpPr>
          <p:cNvPr id="95" name="Google Shape;95;p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Computadores I</a:t>
            </a:r>
            <a:endParaRPr/>
          </a:p>
        </p:txBody>
      </p:sp>
      <p:pic>
        <p:nvPicPr>
          <p:cNvPr id="98" name="Google Shape;98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25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2146</Words>
  <Application>Microsoft Office PowerPoint</Application>
  <PresentationFormat>Apresentação na tela (4:3)</PresentationFormat>
  <Paragraphs>474</Paragraphs>
  <Slides>47</Slides>
  <Notes>47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47</vt:i4>
      </vt:variant>
    </vt:vector>
  </HeadingPairs>
  <TitlesOfParts>
    <vt:vector size="52" baseType="lpstr">
      <vt:lpstr>Arial</vt:lpstr>
      <vt:lpstr>Calibri</vt:lpstr>
      <vt:lpstr>Noto Sans Symbols</vt:lpstr>
      <vt:lpstr>Times New Roman</vt:lpstr>
      <vt:lpstr>Office Theme</vt:lpstr>
      <vt:lpstr>Apresentação do PowerPoint</vt:lpstr>
      <vt:lpstr>Arquitetura</vt:lpstr>
      <vt:lpstr>Computador</vt:lpstr>
      <vt:lpstr>Apresentação do PowerPoint</vt:lpstr>
      <vt:lpstr>Arquitetura de Computadores</vt:lpstr>
      <vt:lpstr>Arquitetura de Computadores</vt:lpstr>
      <vt:lpstr>Arquitetura de Computadores</vt:lpstr>
      <vt:lpstr>Organização de Computadores</vt:lpstr>
      <vt:lpstr>Arquitetura e Organização</vt:lpstr>
      <vt:lpstr>Níveis de Abstração</vt:lpstr>
      <vt:lpstr>Um pouco de história...</vt:lpstr>
      <vt:lpstr>Apresentação do PowerPoint</vt:lpstr>
      <vt:lpstr>Elementos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Computadores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Tecnologias</vt:lpstr>
      <vt:lpstr>Apresentação do PowerPoint</vt:lpstr>
      <vt:lpstr>Tipos de computadores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Famílias de computadores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 CARDOSO DA SILVA FILHO</cp:lastModifiedBy>
  <cp:revision>150</cp:revision>
  <dcterms:created xsi:type="dcterms:W3CDTF">2009-03-02T19:44:04Z</dcterms:created>
  <dcterms:modified xsi:type="dcterms:W3CDTF">2024-03-11T14:14:47Z</dcterms:modified>
</cp:coreProperties>
</file>