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31" r:id="rId4"/>
    <p:sldId id="332" r:id="rId5"/>
    <p:sldId id="333" r:id="rId6"/>
    <p:sldId id="334" r:id="rId7"/>
    <p:sldId id="335" r:id="rId8"/>
    <p:sldId id="340" r:id="rId9"/>
    <p:sldId id="336" r:id="rId10"/>
    <p:sldId id="341" r:id="rId11"/>
    <p:sldId id="30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BENDER, William N.. 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Aprendizagem Baseada em Projetos. Porto Alegre: Grupo A, 2014.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https://integrada.minhabiblioteca.com.br/books/9788584290000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Claiton Moro Franchi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Controladores Lógicos Programáveis: Sistemas Discretos. 2. São Paulo: Érica, 2009. 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https://integrada.minhabiblioteca.com.br/#/books/9788536518275/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Francesco Prudente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Automação Industrial PLC: teoria e aplicações: curso básico. 2. Rio de Janeiro: LTC, 2015.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https://integrada.minhabiblioteca.com.br/#/books/978­85­216­2023­5/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–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Wyden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UNIRUY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- UNICS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aos discentes, a integração entre ensino, pesquisa e extensão com os eixos de Empregabilidade, Empreendedorismo e Inovação; e Sustentabilidade, através de projeto.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projetos e soluções de sistemas de controle e supervisão de processos industriais;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automatizar tarefas de acionamentos e sensoriamento de equipamentos e processos industriais;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solucionar demandas de interligação entre variáveis de produção industriais e sistemas de informação.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DA AUTOMAÇÃO INDUSTRIAL</a:t>
            </a:r>
          </a:p>
          <a:p>
            <a:pPr marL="457200" indent="-457200" algn="just" eaLnBrk="0" hangingPunct="0">
              <a:buAutoNum type="arabicPeriod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</a:p>
          <a:p>
            <a:pPr marL="457200" indent="-457200" algn="just" eaLnBrk="0" hangingPunct="0">
              <a:buAutoNum type="arabicPeriod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DE CLP</a:t>
            </a:r>
          </a:p>
          <a:p>
            <a:pPr marL="457200" indent="-457200" algn="just" eaLnBrk="0" hangingPunct="0">
              <a:buAutoNum type="arabicPeriod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 INDUSTRIAIS</a:t>
            </a:r>
          </a:p>
          <a:p>
            <a:pPr marL="457200" indent="-457200" algn="just" eaLnBrk="0" hangingPunct="0">
              <a:buAutoNum type="arabicPeriod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SUPERVISÓRIOS (ATIVIDADE PRÁTICA SUPERVISIONADA)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NF</a:t>
            </a:r>
            <a:r>
              <a:rPr lang="pt-BR" sz="2400" dirty="0"/>
              <a:t> - PBL(projeto/problema) Peso 10 (</a:t>
            </a:r>
            <a:r>
              <a:rPr lang="pt-BR" sz="2400" dirty="0" err="1"/>
              <a:t>Barema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SIM1</a:t>
            </a:r>
            <a:r>
              <a:rPr lang="pt-BR" sz="2400" dirty="0"/>
              <a:t> (</a:t>
            </a:r>
            <a:r>
              <a:rPr lang="pt-BR" sz="2400" b="1" dirty="0"/>
              <a:t>Elaborado pelo docente</a:t>
            </a:r>
            <a:r>
              <a:rPr lang="pt-BR" sz="2400" dirty="0"/>
              <a:t>) até 1 ponto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SIM2</a:t>
            </a:r>
            <a:r>
              <a:rPr lang="pt-BR" sz="2400" dirty="0"/>
              <a:t> (Gerada pela </a:t>
            </a:r>
            <a:r>
              <a:rPr lang="pt-BR" sz="2400" b="1" dirty="0"/>
              <a:t>Instituição</a:t>
            </a:r>
            <a:r>
              <a:rPr lang="pt-BR" sz="2400" dirty="0"/>
              <a:t>) até 1 ponto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SIM2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FREZATTI, Fábio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Aprendizagem Baseada em Problemas.. São Paulo: Grupo GEN, 2018.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https://integrada.minhabiblioteca.com.br/books/9788597018042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PRUDENTE, Francesco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Automação Industrial ­ PLC: Programação e Instalação. Rio de Janeiro: LTC, 2020. Disponível em: https://integrada.minhabiblioteca.com.br/#/books/9788521637110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SILVA, Edilson Alfredo da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Introdução às linguagens de programação para CLP. São Paulo: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2016. 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https://integrada.minhabiblioteca.com.br/#/books/9788521210528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570</Words>
  <Application>Microsoft Office PowerPoint</Application>
  <PresentationFormat>Apresentação na tela (16:9)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Controladores Lógicos e Programáveis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Controladores Lógicos e Programáveis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641</cp:revision>
  <dcterms:created xsi:type="dcterms:W3CDTF">2020-03-17T20:12:34Z</dcterms:created>
  <dcterms:modified xsi:type="dcterms:W3CDTF">2025-02-20T21:31:28Z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