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48" r:id="rId6"/>
    <p:sldId id="333" r:id="rId7"/>
    <p:sldId id="338" r:id="rId8"/>
    <p:sldId id="339" r:id="rId9"/>
    <p:sldId id="334" r:id="rId10"/>
    <p:sldId id="343" r:id="rId11"/>
    <p:sldId id="344" r:id="rId12"/>
    <p:sldId id="345" r:id="rId13"/>
    <p:sldId id="346" r:id="rId14"/>
    <p:sldId id="347" r:id="rId15"/>
    <p:sldId id="335" r:id="rId16"/>
    <p:sldId id="340" r:id="rId17"/>
    <p:sldId id="336" r:id="rId18"/>
    <p:sldId id="341" r:id="rId19"/>
    <p:sldId id="342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5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24147/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7780107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77802371/cfi/0!/4/2@100:0.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HARDWARE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ESTRUTURA BÁSICA DO COMPUTADOR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PROCESSAMENTO, MEMÓRIA, ENTRADA E SAÍDA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SISTEMA OPERACIONAL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DADOS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UNIDADES DE INFORMAÇÃO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SISTEMAS DE NUMERAÇÃO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CONVERSÃO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TABELAS DE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DIGITAL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ÁLBEGRA BOOLEANA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PORTAS E OPERAÇÕES LÓGICAS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EXPRESSÕES E DIAGRAMAS LÓGICOS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EM PARALELO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COMPUTAÇÃO DE ALTO DESEMPENHO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PROCESSADORES PARALELOS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DESEMPENHO DO HARDWARE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CISC X RISC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ARQUITETURA CISC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ARQUITETURA RISC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</a:t>
            </a:r>
            <a:r>
              <a:rPr lang="pt-BR" sz="2400" dirty="0"/>
              <a:t> (PBL(projeto/problema)/TBL - Gerada pela </a:t>
            </a:r>
            <a:r>
              <a:rPr lang="pt-BR" sz="2400" b="1" dirty="0"/>
              <a:t>Instituição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/>
              <a:t>Peso 4 PBL </a:t>
            </a:r>
            <a:r>
              <a:rPr lang="pt-BR" sz="2400" b="1" dirty="0">
                <a:solidFill>
                  <a:srgbClr val="00B0F0"/>
                </a:solidFill>
              </a:rPr>
              <a:t>+ Peso 6 avaliação escrita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AVA1</a:t>
            </a:r>
            <a:r>
              <a:rPr lang="pt-BR" sz="2400" dirty="0"/>
              <a:t> (</a:t>
            </a:r>
            <a:r>
              <a:rPr lang="pt-BR" sz="2400" b="1" dirty="0"/>
              <a:t>Elaborado pelo docente</a:t>
            </a:r>
            <a:r>
              <a:rPr lang="pt-BR" sz="2400" dirty="0"/>
              <a:t>) até 1 ponto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AVA2</a:t>
            </a:r>
            <a:r>
              <a:rPr lang="pt-BR" sz="2400" dirty="0"/>
              <a:t> (Gerada pela </a:t>
            </a:r>
            <a:r>
              <a:rPr lang="pt-BR" sz="2400" b="1" dirty="0"/>
              <a:t>Instituição</a:t>
            </a:r>
            <a:r>
              <a:rPr lang="pt-BR" sz="2400" dirty="0"/>
              <a:t>) até 1 ponto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MONTEIRO, Mário.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Organização de Computadores. 5 ed. Rio de Janeiro: LTC, 2010.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https://integrada.minhabiblioteca.com.br/#/books/978­85­216­1973­4/recente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POLLI, Marco.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de Computadores. 1 ed. Rio de Janeiro: SESES, 2014.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http://api.repositorio.savaestacio.com.br/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/objetos/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efetuaDownload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/e96bc69e­73ca4147­997d­14b601acb8d5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Arquitetura e organização de computadores. 10 ed. São Paulo: Pearson, 2017.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https://plataforma.bvirtual.com.br/Leitor/Publicacao/151479/pdf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CORRÊA, Ana G. D.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Projeto de Computadores. São Paulo: Pearson, 2017.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https://plataforma.bvirtual.com.br/Leitor/Publicacao/124147/pdf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FLOYD, T. L.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fundamentos e aplicações. São Paulo: Bookman,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https://integrada.minhabiblioteca.com.br/#/books/9788577801077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TANENBAUM, Andrew S.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estruturada de computadores. São Paulo: Pearson, 2003.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https://plataforma.bvirtual.com.br/Leitor/Publicacao/3825/pdf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VAHID, Frank.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Projeto, Otimização 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Porto Alegre: Bookman, 2018.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https://integrada.minhabiblioteca.com.br/#/books/9788577802371/cfi/0!/4/2@100:0.00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WEBER, Raul Fernando.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de computadores. 4 ed.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2012.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https://integrada.minhabiblioteca.com.br/#/books/9788540701434/cfi/0!/4/2@100:0.00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Arquitetura de Computadores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–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Wyden</a:t>
            </a:r>
            <a:r>
              <a:rPr lang="pt-BR" altLang="pt-B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UNIRUY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- UNICS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arquiteturais dos computadores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ao comportamento de um sistema computacional visível para o programador, ou seja, aos aspectos relacionados com a execução lógica de um programa.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organização de computadores se refere às unidades estruturais e seus relacionamentos lógicos e eletrônicos (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computacional; componentes de hardware; representação de dados; Lógica digital; processamento em paralelo; arquitetura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Básicos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HD/SSD;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mãe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(conexão com todas as outras placas e componentes do computador).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Ilustrar a origem e a evolução dos computadores, com base em arquitetura clássica Von Neumann, para a compreensão do funcionamento dos atuais sistemas computacionais;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sistemas de computação, baseado no conjunto interconectado e inter­relacionado de componentes e subcomponentes, para o entendimento dos seu funcionamento interno;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Introduzir os fundamentos básicos da representação de dados, a partir das unidades elementares de informação, para obter a compreensão sobre a conversão entre os sistemas de numeração;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Compreender a lógica booleana, com base na simplificação de expressões booleanas, para aplicar portas e circuitos lógicos no desenvolvimento de programas e equipamentos eletrônicos;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as arquiteturas multiprocessadas 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uma alternativa às limitações da eficiência dos computadores com um único processador e único núcleo de execução, para melhorar o desempenho do hardware;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 as vantagens e desvantagens das arquiteturas RISC e CISC, com base na identificação das vantagens de cada uma, para obter conhecimento na escolha ou combinação delas no desenvolvimento de arquiteturas computacionais.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EVOLUÇÃO DOS COMPUTADORES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HARDWARE E SOFTWARE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SISTEMA OPERACIONAL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REDE E SISTEMAS COMPUTACIONAIS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1024</Words>
  <Application>Microsoft Office PowerPoint</Application>
  <PresentationFormat>Apresentação na tela (16:9)</PresentationFormat>
  <Paragraphs>138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633</cp:revision>
  <dcterms:created xsi:type="dcterms:W3CDTF">2020-03-17T20:12:34Z</dcterms:created>
  <dcterms:modified xsi:type="dcterms:W3CDTF">2025-02-20T20:31:57Z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