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331" r:id="rId4"/>
    <p:sldId id="341" r:id="rId5"/>
    <p:sldId id="342" r:id="rId6"/>
    <p:sldId id="338" r:id="rId7"/>
    <p:sldId id="344" r:id="rId8"/>
    <p:sldId id="345" r:id="rId9"/>
    <p:sldId id="343" r:id="rId10"/>
    <p:sldId id="346" r:id="rId11"/>
    <p:sldId id="347" r:id="rId12"/>
    <p:sldId id="339" r:id="rId13"/>
    <p:sldId id="349" r:id="rId14"/>
    <p:sldId id="350" r:id="rId15"/>
    <p:sldId id="348" r:id="rId16"/>
    <p:sldId id="340" r:id="rId17"/>
    <p:sldId id="351" r:id="rId18"/>
    <p:sldId id="352" r:id="rId19"/>
    <p:sldId id="353" r:id="rId20"/>
    <p:sldId id="355" r:id="rId21"/>
    <p:sldId id="354" r:id="rId22"/>
    <p:sldId id="357" r:id="rId23"/>
    <p:sldId id="358" r:id="rId24"/>
    <p:sldId id="356" r:id="rId25"/>
    <p:sldId id="359" r:id="rId26"/>
    <p:sldId id="333" r:id="rId27"/>
    <p:sldId id="323" r:id="rId28"/>
    <p:sldId id="334" r:id="rId29"/>
    <p:sldId id="337" r:id="rId30"/>
    <p:sldId id="309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45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5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7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59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35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597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6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17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56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58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211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59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929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61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4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22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2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97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40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05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bmarinecablemap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nhecendo-o-modelo-osi?gclid=CjwKCAjwx7GYBhB7EiwA0d8oezWGDfHnG_n0fJnSpMnHL4n5XmTVZVF-wbbaMystm-vXLA7TZrC3VBoCrFMQAvD_Bw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86ws7mQYI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edu.rnp.br/bitstream/handle/123456789/697/Arquitetura_de_Computadores_web.pdf?sequence=3&amp;isAllowed=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jPop-aK_w&amp;list=RDLVSo9SR3qpWsM&amp;index=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So9SR3qpWsM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erenca.com/evolucao-dos-computado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ecead.com/assuntos/disciplinas/arquitetura-de-computadores/aula-01-arquitetura-de-computador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fundacaobradesco.org.br/vv-apostilas/mic_pag3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23BD68-405A-A2C5-DCD6-0946D676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8" y="1063231"/>
            <a:ext cx="6638209" cy="37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746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9763DA5-FE8E-3624-4325-CC650A58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8712"/>
              </p:ext>
            </p:extLst>
          </p:nvPr>
        </p:nvGraphicFramePr>
        <p:xfrm>
          <a:off x="343282" y="974713"/>
          <a:ext cx="6096000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68206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4927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74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Conceitos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que 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Elementos físicos que formam o equipamento.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ou sistemas que fazem o equipamento funcionar.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7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 como sistema de entrega do software.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Executa uma tarefa específica, o qual fornece as instruções ao hardware.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5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vida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estragar com o tempo.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ficar desatualizado.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1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a partir de materiais eletrônicos.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por meio de códigos de linguagens de programação.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Inicialização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 quando o software é carregado.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Instalado no equipamento para que o mesmo funcione.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4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As peças podem ser substituídas por outras.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Pode ser reinstalado.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810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software, ou um conjunto de softwares, que tem como papel gerenciar e administrar todos os recursos presentes em um sistema.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Também, chamado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básico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 componentes de hardware, sistemas de arquivos e softwares de terceiros.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429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 aplicação em execução vira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instruções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de Processos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de Vida dos Processos)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estados (criado, pronto, executando, bloqueado, encerrado).</a:t>
            </a:r>
          </a:p>
        </p:txBody>
      </p:sp>
    </p:spTree>
    <p:extLst>
      <p:ext uri="{BB962C8B-B14F-4D97-AF65-F5344CB8AC3E}">
        <p14:creationId xmlns:p14="http://schemas.microsoft.com/office/powerpoint/2010/main" val="21700131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88A00-BA11-B167-4D5C-CCED351C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200150"/>
            <a:ext cx="6824762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50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do Google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da Microsoft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Unix/Linux e suas distribuições</a:t>
            </a:r>
          </a:p>
        </p:txBody>
      </p:sp>
    </p:spTree>
    <p:extLst>
      <p:ext uri="{BB962C8B-B14F-4D97-AF65-F5344CB8AC3E}">
        <p14:creationId xmlns:p14="http://schemas.microsoft.com/office/powerpoint/2010/main" val="29637559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de computadores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 mais é do que um conjunto de sistemas de computadores e outros dispositivos conectados entre si por meio de um sistema de comunicação.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redes de computadores permitem a troca de dados entre computadores e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variedade de dispositivos é necessária para construir uma rede. O roteador conecta a rede local da empresa (LAN/WLAN) à rede de longa distância (WAN), à internet e ao mundo externo.</a:t>
            </a:r>
          </a:p>
        </p:txBody>
      </p:sp>
    </p:spTree>
    <p:extLst>
      <p:ext uri="{BB962C8B-B14F-4D97-AF65-F5344CB8AC3E}">
        <p14:creationId xmlns:p14="http://schemas.microsoft.com/office/powerpoint/2010/main" val="24440945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cabeamento: Cabo coaxial. Cabo de fibra óptica. Cabo de par trançado. Repetidor. Transceptor;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Estação de trabalho;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de rede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getmac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/v;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Concentrador (hub - Lan); Comutador (switch - Lan);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Roteador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/gateway);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de Ligação (gateway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https://submarinecablemap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.com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85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0698C-4A2A-7CB2-C9EF-2179652A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1743075"/>
            <a:ext cx="5048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25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rede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canal no qual o meio de rede está conectado aos computadores e outros componentes de uma rede de computadores.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4828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Base Computacional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Evolução dos Computadores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Hardware e Software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Sistema Operacional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Rede e Sistemas Computacionais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a ponto.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Anel.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Estrela.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Malha.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Daisy Chain.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993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opologia em redes – FabioBmed">
            <a:extLst>
              <a:ext uri="{FF2B5EF4-FFF2-40B4-BE49-F238E27FC236}">
                <a16:creationId xmlns:a16="http://schemas.microsoft.com/office/drawing/2014/main" id="{40259142-4603-B379-4997-2C8E7F14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5" y="1277108"/>
            <a:ext cx="5876935" cy="32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023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 é uma topologia de rede em que todos os computadores são ligados em um mesmo barramento físico de dados, que é terminado nas extremidades.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anel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anel, os dispositivos são conectados em série, formando um circuito fechado (anel).</a:t>
            </a:r>
          </a:p>
        </p:txBody>
      </p:sp>
    </p:spTree>
    <p:extLst>
      <p:ext uri="{BB962C8B-B14F-4D97-AF65-F5344CB8AC3E}">
        <p14:creationId xmlns:p14="http://schemas.microsoft.com/office/powerpoint/2010/main" val="431499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 é a mais comum atualmente, e conecta todos os cabos a um ponto central de concentração.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malha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malha, cada computador está conectado aos outros por meio de cabos distintos, assim fornecendo caminhos adicionais na rede.</a:t>
            </a:r>
          </a:p>
        </p:txBody>
      </p:sp>
    </p:spTree>
    <p:extLst>
      <p:ext uri="{BB962C8B-B14F-4D97-AF65-F5344CB8AC3E}">
        <p14:creationId xmlns:p14="http://schemas.microsoft.com/office/powerpoint/2010/main" val="15350246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https://www.alura.com.br/artigos/conhecendo-o-modelo-osi?gclid=CjwKCAjwx7GYBhB7EiwA0d8oezWGDfHnG_n0fJnSpMnHL4n5XmTVZVF-wbbaMystm-vXLA7TZrC3VBoCrFMQAvD_BwE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727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Desktop Computers Work?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 em 3D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https://www.youtube.com/watch?v=d86ws7mQYIg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6407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AMARAL, Allan Francisco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Forzza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Computadores. 2016.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http://www.proedu.rnp.br/bitstream/handle/123456789/697/Arquitetura_de_Computadores_web.pdf?sequence=3&amp;isAllowed=y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VICARI, Rosa Maria; MOREIRA,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Alvaro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Freitas; MENEZES, Paulo Fernando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Blauth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Pensamento computacional: revisão bibliográfica. 2018.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https://www.lume.ufrgs.br/bitstream/handle/10183/197566/001097710.pdf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a Arquitetura de Computadores.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https://www.youtube.com/watch?v=HEjPop-aK_w&amp;list=RDLVSo9SR3qpWsM&amp;index=5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do Sistema Computacional.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https://www.youtube.com/watch?v=So9SR3qpWsM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 temática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Introdução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Mapa mental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Aplicação no dia a 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Quiz (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perguntas</a:t>
            </a:r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/respostas)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Conclusão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FÁVERO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Eliane Maria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Bortoli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arquitetura de computadores. 2016.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ESMERALDO, G. A. R. M.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Apoio ao Aprendizado em Arquitetura e Organização de Computadores: Um Estudo Comparativo entre Simuladores Computacionais. Revista Tecnologias na Educação, v. 31, p. 1-17, 2019.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PADILHA, Adriano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Sanick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Introdução. Sistemas Numéricos. Álgebra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/Circuitos Lógicos. Circuitos e Dispositivos Básicos. Circuitos Sequenciais. Famílias Lógicas.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vem do verbo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que, por sua vez, significa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Dessa forma, uma das primeiras máquinas de computar foi o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ábaco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instrumento mecânico de origem chinesa criado no século V a.C. A criação de computadores começa na idade antiga, relação de contar.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http://cecead.com/assuntos/disciplinas/arquitetura-de-computadores/aula-01-arquitetura-de-computadores/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Gerações de Computadores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Válvulas eletrônicas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máquina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Diodos e Transistores;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PDP-1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montagem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Circuitos Integrados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)LSI; COBOL; FORTRAN;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Microprocessadores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IBM/Apple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)VLSI; ULSI; Computadores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Quânticos; Nanotecnologia – Laptops, smartphones, comp. quânticos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https://www.diferenca.com/evolucao-dos-computadores/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938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Fontes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http://cecead.com/assuntos/disciplinas/arquitetura-de-computadores/aula-01-arquitetura-de-computadores/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http://www.fundacaobradesco.org.br/vv-apostilas/mic_pag3.htm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94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corresponde aos componentes físicos do computador, ou seja, são as peças e aparatos eletrônicos que, ao se conectarem, fazem o equipamento funcionar. </a:t>
            </a:r>
          </a:p>
        </p:txBody>
      </p:sp>
    </p:spTree>
    <p:extLst>
      <p:ext uri="{BB962C8B-B14F-4D97-AF65-F5344CB8AC3E}">
        <p14:creationId xmlns:p14="http://schemas.microsoft.com/office/powerpoint/2010/main" val="42821350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são divididos em quatro elementos: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o usuário conecta, como teclado e mouse.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traduzem os dados recebidos para uma linguagem acessível ao usuário, como o monitor e as caixas de som.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internos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as peças que se conectam entre si para que o computador funcione.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armazenamento secundário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responsáveis por armazenar os dados de forma permanente no computador.</a:t>
            </a:r>
          </a:p>
        </p:txBody>
      </p:sp>
    </p:spTree>
    <p:extLst>
      <p:ext uri="{BB962C8B-B14F-4D97-AF65-F5344CB8AC3E}">
        <p14:creationId xmlns:p14="http://schemas.microsoft.com/office/powerpoint/2010/main" val="704636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ABC97-1DC8-465F-BAE8-3449F92F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0" y="1063231"/>
            <a:ext cx="60007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558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parte referente aos sistemas que executam as atividades, ou seja, são os programas e aplicativos que fazem com a máquina funcione.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sistema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que permitem a interação do usuário com a máquina. Como exemplo podemos citar o Windows, que é um software pago; e o Linux, que é um software livre.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aplicativo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de uso cotidiano do usuário, permitindo a realização de tarefas, como o editores de texto, planilhas, navegador de internet, etc.</a:t>
            </a:r>
          </a:p>
        </p:txBody>
      </p:sp>
    </p:spTree>
    <p:extLst>
      <p:ext uri="{BB962C8B-B14F-4D97-AF65-F5344CB8AC3E}">
        <p14:creationId xmlns:p14="http://schemas.microsoft.com/office/powerpoint/2010/main" val="9009414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1396</Words>
  <Application>Microsoft Office PowerPoint</Application>
  <PresentationFormat>Apresentação na tela (16:9)</PresentationFormat>
  <Paragraphs>199</Paragraphs>
  <Slides>30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Aula 00  Base Computacional   Evolução dos Computadores   Hardware e Software   Sistema Operacional   Rede e Sistemas Computacionais</vt:lpstr>
      <vt:lpstr>Evolução dos Computadores</vt:lpstr>
      <vt:lpstr>Evolução dos Computadores</vt:lpstr>
      <vt:lpstr>Evolução dos Computadores</vt:lpstr>
      <vt:lpstr>Hardware e Software</vt:lpstr>
      <vt:lpstr>Hardware e Software</vt:lpstr>
      <vt:lpstr>Hardware e Software</vt:lpstr>
      <vt:lpstr>Hardware e Software</vt:lpstr>
      <vt:lpstr>Hardware e Software</vt:lpstr>
      <vt:lpstr>Hardware e Software</vt:lpstr>
      <vt:lpstr>Sistema Operacional</vt:lpstr>
      <vt:lpstr>Sistema Operacional</vt:lpstr>
      <vt:lpstr>Sistema Operacional</vt:lpstr>
      <vt:lpstr>Sistema Operacional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Arquitetura de Computadores</vt:lpstr>
      <vt:lpstr>Leitura Específica</vt:lpstr>
      <vt:lpstr>Aprenda+</vt:lpstr>
      <vt:lpstr>Dinâmica/Atividades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688</cp:revision>
  <dcterms:created xsi:type="dcterms:W3CDTF">2020-03-17T20:12:34Z</dcterms:created>
  <dcterms:modified xsi:type="dcterms:W3CDTF">2023-04-04T15:58:14Z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