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91" r:id="rId3"/>
    <p:sldId id="331" r:id="rId4"/>
    <p:sldId id="341" r:id="rId5"/>
    <p:sldId id="342" r:id="rId6"/>
    <p:sldId id="338" r:id="rId7"/>
    <p:sldId id="344" r:id="rId8"/>
    <p:sldId id="345" r:id="rId9"/>
    <p:sldId id="343" r:id="rId10"/>
    <p:sldId id="346" r:id="rId11"/>
    <p:sldId id="347" r:id="rId12"/>
    <p:sldId id="339" r:id="rId13"/>
    <p:sldId id="349" r:id="rId14"/>
    <p:sldId id="350" r:id="rId15"/>
    <p:sldId id="348" r:id="rId16"/>
    <p:sldId id="340" r:id="rId17"/>
    <p:sldId id="351" r:id="rId18"/>
    <p:sldId id="352" r:id="rId19"/>
    <p:sldId id="353" r:id="rId20"/>
    <p:sldId id="355" r:id="rId21"/>
    <p:sldId id="354" r:id="rId22"/>
    <p:sldId id="357" r:id="rId23"/>
    <p:sldId id="358" r:id="rId24"/>
    <p:sldId id="356" r:id="rId25"/>
    <p:sldId id="359" r:id="rId26"/>
    <p:sldId id="333" r:id="rId27"/>
    <p:sldId id="323" r:id="rId28"/>
    <p:sldId id="334" r:id="rId29"/>
    <p:sldId id="337" r:id="rId30"/>
    <p:sldId id="309" r:id="rId3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7452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154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179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31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3594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1935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6597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263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9517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8565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0584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8335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52117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8595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59293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4619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42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2226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7281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8979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9408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054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conhecendo-o-modelo-osi?gclid=CjwKCAjwx7GYBhB7EiwA0d8oezWGDfHnG_n0fJnSpMnHL4n5XmTVZVF-wbbaMystm-vXLA7TZrC3VBoCrFMQAvD_Bw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86ws7mQYIg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edu.rnp.br/bitstream/handle/123456789/697/Arquitetura_de_Computadores_web.pdf?sequence=3&amp;isAllowed=y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EjPop-aK_w&amp;list=RDLVSo9SR3qpWsM&amp;index=5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So9SR3qpWsM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ferenca.com/evolucao-dos-computador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ecead.com/assuntos/disciplinas/arquitetura-de-computadores/aula-01-arquitetura-de-computadore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fundacaobradesco.org.br/vv-apostilas/mic_pag3.ht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Arquitetura de Computadores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Hardware 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23BD68-405A-A2C5-DCD6-0946D6768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78" y="1063231"/>
            <a:ext cx="6638209" cy="379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47463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Hardware 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39763DA5-FE8E-3624-4325-CC650A585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78712"/>
              </p:ext>
            </p:extLst>
          </p:nvPr>
        </p:nvGraphicFramePr>
        <p:xfrm>
          <a:off x="343282" y="974713"/>
          <a:ext cx="6096000" cy="402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682069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34927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2741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Conceitos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</a:t>
                      </a:r>
                      <a:endParaRPr lang="pt-BR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</a:t>
                      </a:r>
                      <a:endParaRPr lang="pt-BR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8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que são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Elementos físicos que formam o equipamento.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Programas ou sistemas que fazem o equipamento funcionar.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57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Atua como sistema de entrega do software.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Executa uma tarefa específica, o qual fornece as instruções ao hardware.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85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 de vida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Pode estragar com o tempo.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Pode ficar desatualizado.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81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Desenvolvimento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Criado a partir de materiais eletrônicos.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Criado por meio de códigos de linguagens de programação.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56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Inicialização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Funciona quando o software é carregado.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Instalado no equipamento para que o mesmo funcione.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945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Manutenção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As peças podem ser substituídas por outras.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Pode ser reinstalado.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001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58103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Sistema </a:t>
            </a:r>
            <a:r>
              <a:rPr lang="en-US" b="1" dirty="0" err="1">
                <a:solidFill>
                  <a:srgbClr val="0070C0"/>
                </a:solidFill>
              </a:rPr>
              <a:t>Operacional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operacional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software, ou um conjunto de softwares, que tem como papel gerenciar e administrar todos os recursos presentes em um sistema.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Também, chamado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básico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  componentes de hardware, sistemas de arquivos e softwares de terceiros.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34293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Sistema </a:t>
            </a:r>
            <a:r>
              <a:rPr lang="en-US" b="1" dirty="0" err="1">
                <a:solidFill>
                  <a:srgbClr val="0070C0"/>
                </a:solidFill>
              </a:rPr>
              <a:t>Operacional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 aplicação em execução vira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instruções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Estados de Processos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(Ciclo de Vida dos Processos)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estados (criado, pronto, executando, bloqueado, encerrado).</a:t>
            </a:r>
          </a:p>
        </p:txBody>
      </p:sp>
    </p:spTree>
    <p:extLst>
      <p:ext uri="{BB962C8B-B14F-4D97-AF65-F5344CB8AC3E}">
        <p14:creationId xmlns:p14="http://schemas.microsoft.com/office/powerpoint/2010/main" val="217001319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Sistema </a:t>
            </a:r>
            <a:r>
              <a:rPr lang="en-US" b="1" dirty="0" err="1">
                <a:solidFill>
                  <a:srgbClr val="0070C0"/>
                </a:solidFill>
              </a:rPr>
              <a:t>Operacional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A88A00-BA11-B167-4D5C-CCED351C1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200150"/>
            <a:ext cx="6824762" cy="373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7508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Sistema </a:t>
            </a:r>
            <a:r>
              <a:rPr lang="en-US" b="1" dirty="0" err="1">
                <a:solidFill>
                  <a:srgbClr val="0070C0"/>
                </a:solidFill>
              </a:rPr>
              <a:t>Operacional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 da Apple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do Google</a:t>
            </a:r>
          </a:p>
          <a:p>
            <a:pPr marL="0" indent="0" algn="ctr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da Microsoft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Apple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Unix/Linux e suas distribuições</a:t>
            </a:r>
          </a:p>
        </p:txBody>
      </p:sp>
    </p:spTree>
    <p:extLst>
      <p:ext uri="{BB962C8B-B14F-4D97-AF65-F5344CB8AC3E}">
        <p14:creationId xmlns:p14="http://schemas.microsoft.com/office/powerpoint/2010/main" val="296375597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 de computadores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nada mais é do que um conjunto de sistemas de computadores e outros dispositivos conectados entre si por meio de um sistema de comunicação.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redes de computadores permitem a troca de dados entre computadores e dispositivos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variedade de dispositivos é necessária para construir uma rede. O roteador conecta a rede local da empresa (LAN/WLAN) à rede de longa distância (WAN), à internet e ao mundo externo.</a:t>
            </a:r>
          </a:p>
        </p:txBody>
      </p:sp>
    </p:spTree>
    <p:extLst>
      <p:ext uri="{BB962C8B-B14F-4D97-AF65-F5344CB8AC3E}">
        <p14:creationId xmlns:p14="http://schemas.microsoft.com/office/powerpoint/2010/main" val="244409453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 de cabeamento: Cabo coaxial. Cabo de fibra óptica. Cabo de par trançado. Repetidor. Transceptor.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Estação de trabalho.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Placa de rede.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Concentrador (hub)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Comutador (switch)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Roteador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/gateway)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 de Ligação (gateway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568562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OSI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00698C-4A2A-7CB2-C9EF-2179652AC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075" y="1743075"/>
            <a:ext cx="50482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7252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topologia de rede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o canal no qual o meio de rede está conectado aos computadores e outros componentes de uma rede de computadores.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48288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00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Base Computacional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	Evolução dos Computadores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	Hardware e Software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	Sistema Operacional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	Rede e Sistemas Computacionais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 a ponto.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Anel.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Estrela.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Malha.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Árvore.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Híbrida.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Daisy Chain.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9936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Topologia em redes – FabioBmed">
            <a:extLst>
              <a:ext uri="{FF2B5EF4-FFF2-40B4-BE49-F238E27FC236}">
                <a16:creationId xmlns:a16="http://schemas.microsoft.com/office/drawing/2014/main" id="{40259142-4603-B379-4997-2C8E7F142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65" y="1277108"/>
            <a:ext cx="5876935" cy="329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90233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Topologia de barramento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Topologia de barramento é uma topologia de rede em que todos os computadores são ligados em um mesmo barramento físico de dados, que é terminado nas extremidades.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Topologia em anel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topologia em anel, os dispositivos são conectados em série, formando um circuito fechado (anel).</a:t>
            </a:r>
          </a:p>
        </p:txBody>
      </p:sp>
    </p:spTree>
    <p:extLst>
      <p:ext uri="{BB962C8B-B14F-4D97-AF65-F5344CB8AC3E}">
        <p14:creationId xmlns:p14="http://schemas.microsoft.com/office/powerpoint/2010/main" val="4314992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Topologia em estrela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Topologia em estrela é a mais comum atualmente, e conecta todos os cabos a um ponto central de concentração.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Topologia em malha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topologia em malha, cada computador está conectado aos outros por meio de cabos distintos, assim fornecendo caminhos adicionais na rede.</a:t>
            </a:r>
          </a:p>
        </p:txBody>
      </p:sp>
    </p:spTree>
    <p:extLst>
      <p:ext uri="{BB962C8B-B14F-4D97-AF65-F5344CB8AC3E}">
        <p14:creationId xmlns:p14="http://schemas.microsoft.com/office/powerpoint/2010/main" val="153502461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OSI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https://www.alura.com.br/artigos/conhecendo-o-modelo-osi?gclid=CjwKCAjwx7GYBhB7EiwA0d8oezWGDfHnG_n0fJnSpMnHL4n5XmTVZVF-wbbaMystm-vXLA7TZrC3VBoCrFMQAvD_BwE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57276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Computadores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 Desktop Computers Work?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 em 3D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https://www.youtube.com/watch?v=d86ws7mQYIg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46407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AMARAL, Allan Francisco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Forzza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Arquitetura de Computadores. 2016.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http://www.proedu.rnp.br/bitstream/handle/123456789/697/Arquitetura_de_Computadores_web.pdf?sequence=3&amp;isAllowed=y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VICARI, Rosa Maria; MOREIRA,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Alvaro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Freitas; MENEZES, Paulo Fernando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Blauth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Pensamento computacional: revisão bibliográfica. 2018.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https://www.lume.ufrgs.br/bitstream/handle/10183/197566/001097710.pdf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722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Introdução a Arquitetura de Computadores.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https://www.youtube.com/watch?v=HEjPop-aK_w&amp;list=RDLVSo9SR3qpWsM&amp;index=5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Arquitetura do Sistema Computacional.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https://www.youtube.com/watch?v=So9SR3qpWsM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Pesquisa temática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Introdução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Mapa mental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Aplicação no dia a dia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Quiz (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 perguntas</a:t>
            </a:r>
            <a:r>
              <a:rPr lang="pt-BR" b="1">
                <a:latin typeface="Times New Roman" panose="02020603050405020304" pitchFamily="18" charset="0"/>
                <a:cs typeface="Times New Roman" panose="02020603050405020304" pitchFamily="18" charset="0"/>
              </a:rPr>
              <a:t>/respostas)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Conclusão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FÁVERO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Eliane Maria de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Bortoli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Organização e arquitetura de computadores. 2016.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ESMERALDO, G. A. R. M. et al.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Apoio ao Aprendizado em Arquitetura e Organização de Computadores: Um Estudo Comparativo entre Simuladores Computacionais. Revista Tecnologias na Educação, v. 31, p. 1-17, 2019.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PADILHA, Adriano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Sanick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Introdução. Sistemas Numéricos. Álgebra de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/Circuitos Lógicos. Circuitos e Dispositivos Básicos. Circuitos Sequenciais. Famílias Lógicas.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Evolução</a:t>
            </a:r>
            <a:r>
              <a:rPr lang="en-US" b="1" dirty="0">
                <a:solidFill>
                  <a:srgbClr val="0070C0"/>
                </a:solidFill>
              </a:rPr>
              <a:t> dos </a:t>
            </a:r>
            <a:r>
              <a:rPr lang="en-US" b="1" dirty="0" err="1">
                <a:solidFill>
                  <a:srgbClr val="0070C0"/>
                </a:solidFill>
              </a:rPr>
              <a:t>Computadores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palavra 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vem do verbo 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que, por sua vez, significa 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Dessa forma, uma das primeiras máquinas de computar foi o “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ábaco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instrumento mecânico de origem chinesa criado no século V a.C. A criação de computadores começa na idade antiga, relação de contar.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http://cecead.com/assuntos/disciplinas/arquitetura-de-computadores/aula-01-arquitetura-de-computadores/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Arquitetura de Computadores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Evolução</a:t>
            </a:r>
            <a:r>
              <a:rPr lang="en-US" b="1" dirty="0">
                <a:solidFill>
                  <a:srgbClr val="0070C0"/>
                </a:solidFill>
              </a:rPr>
              <a:t> dos </a:t>
            </a:r>
            <a:r>
              <a:rPr lang="en-US" b="1" dirty="0" err="1">
                <a:solidFill>
                  <a:srgbClr val="0070C0"/>
                </a:solidFill>
              </a:rPr>
              <a:t>Computadores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Gerações de Computadores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1ª Válvulas eletrônicas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ENIAC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Código de máquina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2ª Diodos e Transistores;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PDP-1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Código de montagem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3ª Circuitos Integrados –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)LSI; COBOL; FORTRAN; C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4ª Microprocessadores –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IBM/Apple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)VLSI; ULSI; Computadores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5ª Quânticos; Nanotecnologia – Laptops, smartphones, comp. quânticos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https://www.diferenca.com/evolucao-dos-computadores/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09385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Evolução</a:t>
            </a:r>
            <a:r>
              <a:rPr lang="en-US" b="1" dirty="0">
                <a:solidFill>
                  <a:srgbClr val="0070C0"/>
                </a:solidFill>
              </a:rPr>
              <a:t> dos </a:t>
            </a:r>
            <a:r>
              <a:rPr lang="en-US" b="1" dirty="0" err="1">
                <a:solidFill>
                  <a:srgbClr val="0070C0"/>
                </a:solidFill>
              </a:rPr>
              <a:t>Computadores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Outras Fontes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http://cecead.com/assuntos/disciplinas/arquitetura-de-computadores/aula-01-arquitetura-de-computadores/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http://www.fundacaobradesco.org.br/vv-apostilas/mic_pag3.htm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49441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Hardware 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corresponde aos componentes físicos do computador, ou seja, são as peças e aparatos eletrônicos que, ao se conectarem, fazem o equipamento funcionar. </a:t>
            </a:r>
          </a:p>
        </p:txBody>
      </p:sp>
    </p:spTree>
    <p:extLst>
      <p:ext uri="{BB962C8B-B14F-4D97-AF65-F5344CB8AC3E}">
        <p14:creationId xmlns:p14="http://schemas.microsoft.com/office/powerpoint/2010/main" val="42821350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Hardware 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Eles são divididos em quatro elementos: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de entrada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os componentes que o usuário conecta, como teclado e mouse.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de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os componentes que traduzem os dados recebidos para uma linguagem acessível ao usuário, como o monitor e as caixas de som.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internos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as peças que se conectam entre si para que o computador funcione.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de armazenamento secundário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os componentes responsáveis por armazenar os dados de forma permanente no computador.</a:t>
            </a:r>
          </a:p>
        </p:txBody>
      </p:sp>
    </p:spTree>
    <p:extLst>
      <p:ext uri="{BB962C8B-B14F-4D97-AF65-F5344CB8AC3E}">
        <p14:creationId xmlns:p14="http://schemas.microsoft.com/office/powerpoint/2010/main" val="70463692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Hardware 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5ABC97-1DC8-465F-BAE8-3449F92F0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00" y="1063231"/>
            <a:ext cx="600075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15580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Hardware 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parte referente aos sistemas que executam as atividades, ou seja, são os programas e aplicativos que fazem com a máquina funcione.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 sistema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programas que permitem a interação do usuário com a máquina. Como exemplo podemos citar o Windows, que é um software pago; e o Linux, que é um software livre.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 aplicativo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programas de uso cotidiano do usuário, permitindo a realização de tarefas, como o editores de texto, planilhas, navegador de internet, etc.</a:t>
            </a:r>
          </a:p>
        </p:txBody>
      </p:sp>
    </p:spTree>
    <p:extLst>
      <p:ext uri="{BB962C8B-B14F-4D97-AF65-F5344CB8AC3E}">
        <p14:creationId xmlns:p14="http://schemas.microsoft.com/office/powerpoint/2010/main" val="90094148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2660</TotalTime>
  <Words>1369</Words>
  <Application>Microsoft Office PowerPoint</Application>
  <PresentationFormat>Apresentação na tela (16:9)</PresentationFormat>
  <Paragraphs>199</Paragraphs>
  <Slides>30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Arial</vt:lpstr>
      <vt:lpstr>Calibri</vt:lpstr>
      <vt:lpstr>Times New Roman</vt:lpstr>
      <vt:lpstr>Wingdings</vt:lpstr>
      <vt:lpstr>Office Theme</vt:lpstr>
      <vt:lpstr>Arquitetura de Computadores</vt:lpstr>
      <vt:lpstr> Aula 00  Base Computacional   Evolução dos Computadores   Hardware e Software   Sistema Operacional   Rede e Sistemas Computacionais</vt:lpstr>
      <vt:lpstr>Evolução dos Computadores</vt:lpstr>
      <vt:lpstr>Evolução dos Computadores</vt:lpstr>
      <vt:lpstr>Evolução dos Computadores</vt:lpstr>
      <vt:lpstr>Hardware e Software</vt:lpstr>
      <vt:lpstr>Hardware e Software</vt:lpstr>
      <vt:lpstr>Hardware e Software</vt:lpstr>
      <vt:lpstr>Hardware e Software</vt:lpstr>
      <vt:lpstr>Hardware e Software</vt:lpstr>
      <vt:lpstr>Hardware e Software</vt:lpstr>
      <vt:lpstr>Sistema Operacional</vt:lpstr>
      <vt:lpstr>Sistema Operacional</vt:lpstr>
      <vt:lpstr>Sistema Operacional</vt:lpstr>
      <vt:lpstr>Sistema Operacional</vt:lpstr>
      <vt:lpstr>Rede e Sistemas Computacionais</vt:lpstr>
      <vt:lpstr>Rede e Sistemas Computacionais</vt:lpstr>
      <vt:lpstr>Rede e Sistemas Computacionais</vt:lpstr>
      <vt:lpstr>Rede e Sistemas Computacionais</vt:lpstr>
      <vt:lpstr>Rede e Sistemas Computacionais</vt:lpstr>
      <vt:lpstr>Rede e Sistemas Computacionais</vt:lpstr>
      <vt:lpstr>Rede e Sistemas Computacionais</vt:lpstr>
      <vt:lpstr>Rede e Sistemas Computacionais</vt:lpstr>
      <vt:lpstr>Rede e Sistemas Computacionais</vt:lpstr>
      <vt:lpstr>Arquitetura de Computadores</vt:lpstr>
      <vt:lpstr>Leitura Específica</vt:lpstr>
      <vt:lpstr>Aprenda+</vt:lpstr>
      <vt:lpstr>Dinâmica/Atividades</vt:lpstr>
      <vt:lpstr>Referências Bibliográficas</vt:lpstr>
      <vt:lpstr>Arquitetura de Computadores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687</cp:revision>
  <dcterms:created xsi:type="dcterms:W3CDTF">2020-03-17T20:12:34Z</dcterms:created>
  <dcterms:modified xsi:type="dcterms:W3CDTF">2023-04-04T14:26:15Z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