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4" r:id="rId10"/>
    <p:sldId id="343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856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60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8288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2712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7696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3791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72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.pucrs.br/emoreno/undergraduate/EC/cirdig/class_files/Aula02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kzMOpmxg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aYVz0l3ZMWc" TargetMode="External"/><Relationship Id="rId4" Type="http://schemas.openxmlformats.org/officeDocument/2006/relationships/hyperlink" Target="https://www.youtube.com/watch?v=BBv8PEbJgE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.pucrs.br/emoreno/undergraduate/EC/cirdig/class_files/Aula02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ortas-logica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Álgebra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Booleana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Teorema</a:t>
            </a:r>
            <a:r>
              <a:rPr lang="en-US" b="1" dirty="0">
                <a:solidFill>
                  <a:srgbClr val="0070C0"/>
                </a:solidFill>
              </a:rPr>
              <a:t> Morgan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0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Teoremas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operação NAND é igual a uma operação OR com todas as entradas invertidas;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operação NOR é igual a uma operação AND com todas as entradas invertidas.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essas duas afirmações podemos fazer diversas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simplificações em expressões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lógicas, referentes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9431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Álgebra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Booelana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Portas Lógicas.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https://embarcados.com.br/portas-logicas/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Álgebra Booleana – Circuitos Digitais.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https://www.inf.pucrs.br/emoreno/undergraduate/EC/cirdig/class_files/Aula02.pdf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Álgebra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Booelana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Circuitos Digitais.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https://www.youtube.com/watch?v=AvkzMOpmxgY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Álgebra Booleana – Portas Lógicas.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https://www.youtube.com/watch?v=BBv8PEbJgEA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Álgebra Booleana – Circuitos Lógicos e Tabela Verdade.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https://www.youtube.com/watch?v=aYVz0l3ZMWc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(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https://www.inf.pucrs.br/emoreno/undergraduate/EC/cirdig/class_files/Aula02.pdf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Pag. 13)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DIAS, Carlos Magno Corrêa.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Álgebra booleana e lógica digital uma aplicação da lógica matemática. Revista Acadêmica: ciências agrárias e ambientais, 1994.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Calibri" panose="020F0502020204030204" pitchFamily="34" charset="0"/>
              </a:rPr>
              <a:t>ESCOLA</a:t>
            </a:r>
            <a:r>
              <a:rPr lang="pt-BR" sz="2000" dirty="0">
                <a:latin typeface="Calibri" panose="020F0502020204030204" pitchFamily="34" charset="0"/>
              </a:rPr>
              <a:t>, Equipe Brasil. "Álgebra Booleana"; Brasil Escola. </a:t>
            </a:r>
            <a:r>
              <a:rPr lang="pt-BR" sz="2000" b="1" dirty="0">
                <a:latin typeface="Calibri" panose="020F0502020204030204" pitchFamily="34" charset="0"/>
              </a:rPr>
              <a:t>Disponível em</a:t>
            </a:r>
            <a:r>
              <a:rPr lang="pt-BR" sz="2000" dirty="0">
                <a:latin typeface="Calibri" panose="020F0502020204030204" pitchFamily="34" charset="0"/>
              </a:rPr>
              <a:t>: https://brasilescola.uol.com.br/</a:t>
            </a:r>
            <a:r>
              <a:rPr lang="pt-BR" sz="2000" dirty="0" err="1">
                <a:latin typeface="Calibri" panose="020F0502020204030204" pitchFamily="34" charset="0"/>
              </a:rPr>
              <a:t>informatica</a:t>
            </a:r>
            <a:r>
              <a:rPr lang="pt-BR" sz="2000" dirty="0">
                <a:latin typeface="Calibri" panose="020F0502020204030204" pitchFamily="34" charset="0"/>
              </a:rPr>
              <a:t>/algebra-booleana.htm. Acesso em 07 de novembro de 2022.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Calibri" panose="020F0502020204030204" pitchFamily="34" charset="0"/>
              </a:rPr>
              <a:t>[3] </a:t>
            </a:r>
            <a:r>
              <a:rPr lang="pt-BR" sz="2000" b="1" dirty="0">
                <a:latin typeface="Calibri" panose="020F0502020204030204" pitchFamily="34" charset="0"/>
              </a:rPr>
              <a:t>VIEIRA</a:t>
            </a:r>
            <a:r>
              <a:rPr lang="pt-BR" sz="2000" dirty="0">
                <a:latin typeface="Calibri" panose="020F0502020204030204" pitchFamily="34" charset="0"/>
              </a:rPr>
              <a:t>, </a:t>
            </a:r>
            <a:r>
              <a:rPr lang="pt-BR" sz="2000" b="1" dirty="0">
                <a:latin typeface="Calibri" panose="020F0502020204030204" pitchFamily="34" charset="0"/>
              </a:rPr>
              <a:t>Fábia Magali Santos</a:t>
            </a:r>
            <a:r>
              <a:rPr lang="pt-BR" sz="2000" dirty="0">
                <a:latin typeface="Calibri" panose="020F0502020204030204" pitchFamily="34" charset="0"/>
              </a:rPr>
              <a:t>. Álgebra booleana. Educação &amp; Tecnologia, v. 5, n. 1, 2000.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Álgebra Booleana	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Álgebra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Booleana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nasceu em Lincoln – Inglaterra, Novembro/1815, filho de um sapateiro pobre. A sua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formação base na escola primária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Society foi muito rudimentar.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Autodidata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fundou aos 20 anos de idade a sua própria escola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dedicou-se ao estudo da Matemática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publicou o seu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trabalho original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condecorado com a medalha de 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Royal Society pelo seu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 sobre cálculos de operadores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Álgebra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Booleana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0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1847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publica um volume sob o título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que introduz os conceitos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simbólica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demonstrando que a lógica podia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representada por equações algébricas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Álgebra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existem apenas três operadores E, OU e NÃO (AND, OR, NOT). Estas três funções são as únicas operações necessárias para efetuar comparações ou as quatro operações aritméticas base.</a:t>
            </a:r>
          </a:p>
        </p:txBody>
      </p:sp>
    </p:spTree>
    <p:extLst>
      <p:ext uri="{BB962C8B-B14F-4D97-AF65-F5344CB8AC3E}">
        <p14:creationId xmlns:p14="http://schemas.microsoft.com/office/powerpoint/2010/main" val="21123987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Álgebra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Booleana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0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1937, cerca de 75 anos após a morte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Claude Shannon, então estudante no MIT - Boston, USA - estabeleceu a relação entre a Álgebra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circuitos eletrônicos transferindo os dois estados lógicos (SIM e NÃO) para diferentes diferenças de potencial no circuito.</a:t>
            </a:r>
          </a:p>
        </p:txBody>
      </p:sp>
    </p:spTree>
    <p:extLst>
      <p:ext uri="{BB962C8B-B14F-4D97-AF65-F5344CB8AC3E}">
        <p14:creationId xmlns:p14="http://schemas.microsoft.com/office/powerpoint/2010/main" val="134613457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Álgebra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Booleana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0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 todos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usam a Álgebra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materializada em microchips que contêm milhares de interruptores miniaturizados combinados em portas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lógicos que produzem os resultados das operações utilizando uma linguagem binária.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descrever os circuitos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ser construídos pela combinação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lógicas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tipo de álgebra é necessário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em que 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e funções podem ter apenas valores 0 e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 álgebra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denominada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álgebra booleana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devido ao seu descobridor,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matemático inglês George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(1815 - 1864).</a:t>
            </a:r>
          </a:p>
        </p:txBody>
      </p:sp>
    </p:spTree>
    <p:extLst>
      <p:ext uri="{BB962C8B-B14F-4D97-AF65-F5344CB8AC3E}">
        <p14:creationId xmlns:p14="http://schemas.microsoft.com/office/powerpoint/2010/main" val="21270993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Álgebra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Booleana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Componentes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0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Lógicas Chaves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NOT; AND; OR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binária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AND (1), todas as variáveis de entrada 1, senão 0 ( . ), produto lógico;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OR(0), todas as variáveis de entrada 0, senão 1 ( + ), soma lógica;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XOR (Ou exclusivo ⊕), vars iguais, saída ZERO, vars diferentes, saída 1;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NOT (porta inversora), variável ZERO, saída 1, e vice-versa;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NAND (saída inversa da porta AND);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NOR (saída inversa da porta OR);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XNOR (saída inversa da porta XOR);</a:t>
            </a:r>
          </a:p>
        </p:txBody>
      </p:sp>
    </p:spTree>
    <p:extLst>
      <p:ext uri="{BB962C8B-B14F-4D97-AF65-F5344CB8AC3E}">
        <p14:creationId xmlns:p14="http://schemas.microsoft.com/office/powerpoint/2010/main" val="23793352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Álgebra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Booleana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0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https://embarcados.com.br/portas-logicas/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E44C0F4-4B27-8D58-E021-CB9843BF0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14" y="1534836"/>
            <a:ext cx="5643585" cy="30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062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Álgebra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Booleana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Operações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0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), Inversão, Soma e Produto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Negação (NOT)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Conjunção (AND)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Disjunção (OR)</a:t>
            </a: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se então) (antecedente V e consequente F, saída F, resto V)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Bicondicional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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somente se) (variáveis: iguais V, diferentes F)</a:t>
            </a:r>
          </a:p>
        </p:txBody>
      </p:sp>
    </p:spTree>
    <p:extLst>
      <p:ext uri="{BB962C8B-B14F-4D97-AF65-F5344CB8AC3E}">
        <p14:creationId xmlns:p14="http://schemas.microsoft.com/office/powerpoint/2010/main" val="22309374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885</Words>
  <Application>Microsoft Office PowerPoint</Application>
  <PresentationFormat>Apresentação na tela (16:9)</PresentationFormat>
  <Paragraphs>92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Aula 10  Álgebra Booleana    </vt:lpstr>
      <vt:lpstr>Álgebra Booleana</vt:lpstr>
      <vt:lpstr>Álgebra Booleana</vt:lpstr>
      <vt:lpstr>Álgebra Booleana</vt:lpstr>
      <vt:lpstr>Álgebra Booleana</vt:lpstr>
      <vt:lpstr>Álgebra Booleana - Componentes</vt:lpstr>
      <vt:lpstr>Álgebra Booleana – Portas Lógicas</vt:lpstr>
      <vt:lpstr>Álgebra Booleana – Operações Lógicas</vt:lpstr>
      <vt:lpstr>Álgebra Booleana – Teorema Morgan</vt:lpstr>
      <vt:lpstr>Leitura Específica</vt:lpstr>
      <vt:lpstr>Aprenda+</vt:lpstr>
      <vt:lpstr>Dinâmica/Atividades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704</cp:revision>
  <dcterms:created xsi:type="dcterms:W3CDTF">2020-03-17T20:12:34Z</dcterms:created>
  <dcterms:modified xsi:type="dcterms:W3CDTF">2022-11-07T20:08:31Z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