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331" r:id="rId4"/>
    <p:sldId id="332" r:id="rId5"/>
    <p:sldId id="333" r:id="rId6"/>
    <p:sldId id="362" r:id="rId7"/>
    <p:sldId id="334" r:id="rId8"/>
    <p:sldId id="365" r:id="rId9"/>
    <p:sldId id="364" r:id="rId10"/>
    <p:sldId id="366" r:id="rId11"/>
    <p:sldId id="347" r:id="rId12"/>
    <p:sldId id="335" r:id="rId13"/>
    <p:sldId id="340" r:id="rId14"/>
    <p:sldId id="284" r:id="rId15"/>
    <p:sldId id="276" r:id="rId16"/>
    <p:sldId id="277" r:id="rId17"/>
    <p:sldId id="279" r:id="rId18"/>
    <p:sldId id="336" r:id="rId19"/>
    <p:sldId id="341" r:id="rId20"/>
    <p:sldId id="309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73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087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46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03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5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helenocardosofilho@gmail.com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Font typeface="+mj-lt"/>
              <a:buAutoNum type="arabicPeriod" startAt="1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Construções de funções no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forma analítica e paramétrica;</a:t>
            </a:r>
          </a:p>
          <a:p>
            <a:pPr marL="457200" indent="-457200" algn="just" eaLnBrk="0" hangingPunct="0">
              <a:buAutoNum type="arabicPeriod" startAt="13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1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superfícies e objetos 3D no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Construções de animações 3D no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761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Didáticas, Digitais,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Educação Digital.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ensino-­aprendizagem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baseado em 3 etapas: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partir da definição de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 problema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geradora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utilização de metodologias ativas centradas no protagonismo do aluno e realização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da aprendizagem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da aula.</a:t>
            </a:r>
          </a:p>
          <a:p>
            <a:pPr marL="0" indent="0" algn="just" eaLnBrk="0" hangingPunct="0">
              <a:buNone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Aprendizado 1 e 2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2 pontos extra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chance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14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441657" y="3258500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549361" y="147411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7DB86B-02F5-765F-6C40-9BE4F9FD2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1"/>
          <a:stretch/>
        </p:blipFill>
        <p:spPr>
          <a:xfrm>
            <a:off x="79512" y="1"/>
            <a:ext cx="8706678" cy="4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16</a:t>
            </a:fld>
            <a:endParaRPr lang="pt-BR"/>
          </a:p>
        </p:txBody>
      </p:sp>
      <p:grpSp>
        <p:nvGrpSpPr>
          <p:cNvPr id="301" name="Agrupar 300">
            <a:extLst>
              <a:ext uri="{FF2B5EF4-FFF2-40B4-BE49-F238E27FC236}">
                <a16:creationId xmlns:a16="http://schemas.microsoft.com/office/drawing/2014/main" id="{04D5EFA1-11D8-C1B8-67C0-A93825C18CF1}"/>
              </a:ext>
            </a:extLst>
          </p:cNvPr>
          <p:cNvGrpSpPr/>
          <p:nvPr/>
        </p:nvGrpSpPr>
        <p:grpSpPr>
          <a:xfrm>
            <a:off x="376843" y="398808"/>
            <a:ext cx="8558435" cy="4305518"/>
            <a:chOff x="184406" y="1075083"/>
            <a:chExt cx="9552484" cy="4266404"/>
          </a:xfrm>
        </p:grpSpPr>
        <p:sp>
          <p:nvSpPr>
            <p:cNvPr id="3" name="Google Shape;1592;p34">
              <a:extLst>
                <a:ext uri="{FF2B5EF4-FFF2-40B4-BE49-F238E27FC236}">
                  <a16:creationId xmlns:a16="http://schemas.microsoft.com/office/drawing/2014/main" id="{BAAED91C-ECF9-F575-4FC9-04E0F174B7F8}"/>
                </a:ext>
              </a:extLst>
            </p:cNvPr>
            <p:cNvSpPr/>
            <p:nvPr/>
          </p:nvSpPr>
          <p:spPr>
            <a:xfrm>
              <a:off x="231229" y="2742834"/>
              <a:ext cx="936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4" name="Google Shape;1593;p34">
              <a:extLst>
                <a:ext uri="{FF2B5EF4-FFF2-40B4-BE49-F238E27FC236}">
                  <a16:creationId xmlns:a16="http://schemas.microsoft.com/office/drawing/2014/main" id="{AAD74612-993B-8282-4AF2-5FB6BF2CA2DB}"/>
                </a:ext>
              </a:extLst>
            </p:cNvPr>
            <p:cNvGrpSpPr/>
            <p:nvPr/>
          </p:nvGrpSpPr>
          <p:grpSpPr>
            <a:xfrm>
              <a:off x="268810" y="2200408"/>
              <a:ext cx="1132952" cy="1345562"/>
              <a:chOff x="832043" y="2042984"/>
              <a:chExt cx="1754312" cy="2083528"/>
            </a:xfrm>
          </p:grpSpPr>
          <p:sp>
            <p:nvSpPr>
              <p:cNvPr id="8" name="Google Shape;1594;p34">
                <a:extLst>
                  <a:ext uri="{FF2B5EF4-FFF2-40B4-BE49-F238E27FC236}">
                    <a16:creationId xmlns:a16="http://schemas.microsoft.com/office/drawing/2014/main" id="{EA72D8E3-7BC0-A51A-35B9-9CD46BD51B42}"/>
                  </a:ext>
                </a:extLst>
              </p:cNvPr>
              <p:cNvSpPr txBox="1"/>
              <p:nvPr/>
            </p:nvSpPr>
            <p:spPr>
              <a:xfrm>
                <a:off x="910376" y="3606012"/>
                <a:ext cx="1635624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Início do semestre letivo.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6" name="Google Shape;1595;p34">
                <a:extLst>
                  <a:ext uri="{FF2B5EF4-FFF2-40B4-BE49-F238E27FC236}">
                    <a16:creationId xmlns:a16="http://schemas.microsoft.com/office/drawing/2014/main" id="{F4A4D1E3-EA48-F4B4-C55B-A600A3A6969F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58" name="Google Shape;1596;p34">
                  <a:extLst>
                    <a:ext uri="{FF2B5EF4-FFF2-40B4-BE49-F238E27FC236}">
                      <a16:creationId xmlns:a16="http://schemas.microsoft.com/office/drawing/2014/main" id="{7689DD85-62C3-282A-C392-DC8A7A17B89F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59" name="Google Shape;1597;p34">
                  <a:extLst>
                    <a:ext uri="{FF2B5EF4-FFF2-40B4-BE49-F238E27FC236}">
                      <a16:creationId xmlns:a16="http://schemas.microsoft.com/office/drawing/2014/main" id="{2D13BE9B-E808-D8D6-C4D7-BFF072FD2AA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0" name="Google Shape;1598;p34">
                  <a:extLst>
                    <a:ext uri="{FF2B5EF4-FFF2-40B4-BE49-F238E27FC236}">
                      <a16:creationId xmlns:a16="http://schemas.microsoft.com/office/drawing/2014/main" id="{08911AF2-E450-506D-A625-257172896CF9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1" name="Google Shape;1599;p34">
                  <a:extLst>
                    <a:ext uri="{FF2B5EF4-FFF2-40B4-BE49-F238E27FC236}">
                      <a16:creationId xmlns:a16="http://schemas.microsoft.com/office/drawing/2014/main" id="{20C23632-604B-307A-C84A-6B2CB06096F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2" name="Google Shape;1600;p34">
                  <a:extLst>
                    <a:ext uri="{FF2B5EF4-FFF2-40B4-BE49-F238E27FC236}">
                      <a16:creationId xmlns:a16="http://schemas.microsoft.com/office/drawing/2014/main" id="{F4834036-C628-AC01-3BDC-484E885E7760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3" name="Google Shape;1601;p34">
                  <a:extLst>
                    <a:ext uri="{FF2B5EF4-FFF2-40B4-BE49-F238E27FC236}">
                      <a16:creationId xmlns:a16="http://schemas.microsoft.com/office/drawing/2014/main" id="{81B15A12-3DEC-7CF8-2670-286ED6C24A50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57" name="Google Shape;1602;p34">
                <a:extLst>
                  <a:ext uri="{FF2B5EF4-FFF2-40B4-BE49-F238E27FC236}">
                    <a16:creationId xmlns:a16="http://schemas.microsoft.com/office/drawing/2014/main" id="{C02CE627-3F1D-0908-F81D-8419A0497846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en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23 de Fevereiro</a:t>
                </a:r>
                <a:endParaRPr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64" name="Google Shape;1618;p34">
              <a:extLst>
                <a:ext uri="{FF2B5EF4-FFF2-40B4-BE49-F238E27FC236}">
                  <a16:creationId xmlns:a16="http://schemas.microsoft.com/office/drawing/2014/main" id="{2EBDC0D3-1C2F-903C-DED4-69E26FED8C3F}"/>
                </a:ext>
              </a:extLst>
            </p:cNvPr>
            <p:cNvGrpSpPr/>
            <p:nvPr/>
          </p:nvGrpSpPr>
          <p:grpSpPr>
            <a:xfrm>
              <a:off x="1259258" y="1883002"/>
              <a:ext cx="1242220" cy="1406729"/>
              <a:chOff x="2637158" y="1610045"/>
              <a:chExt cx="1893287" cy="2065604"/>
            </a:xfrm>
          </p:grpSpPr>
          <p:sp>
            <p:nvSpPr>
              <p:cNvPr id="165" name="Google Shape;1619;p34">
                <a:extLst>
                  <a:ext uri="{FF2B5EF4-FFF2-40B4-BE49-F238E27FC236}">
                    <a16:creationId xmlns:a16="http://schemas.microsoft.com/office/drawing/2014/main" id="{A9B55508-A728-6D58-6C1E-5F528ACA52AB}"/>
                  </a:ext>
                </a:extLst>
              </p:cNvPr>
              <p:cNvSpPr txBox="1"/>
              <p:nvPr/>
            </p:nvSpPr>
            <p:spPr>
              <a:xfrm>
                <a:off x="2712919" y="3356576"/>
                <a:ext cx="1649647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25 a 30 de Setembro</a:t>
                </a:r>
              </a:p>
            </p:txBody>
          </p:sp>
          <p:grpSp>
            <p:nvGrpSpPr>
              <p:cNvPr id="166" name="Google Shape;1620;p34">
                <a:extLst>
                  <a:ext uri="{FF2B5EF4-FFF2-40B4-BE49-F238E27FC236}">
                    <a16:creationId xmlns:a16="http://schemas.microsoft.com/office/drawing/2014/main" id="{E6B9EF17-0AE7-39E3-F039-2BEB56052378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68" name="Google Shape;1621;p34">
                  <a:extLst>
                    <a:ext uri="{FF2B5EF4-FFF2-40B4-BE49-F238E27FC236}">
                      <a16:creationId xmlns:a16="http://schemas.microsoft.com/office/drawing/2014/main" id="{02B27029-0C93-5A57-A9AC-45EE5387534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9" name="Google Shape;1622;p34">
                  <a:extLst>
                    <a:ext uri="{FF2B5EF4-FFF2-40B4-BE49-F238E27FC236}">
                      <a16:creationId xmlns:a16="http://schemas.microsoft.com/office/drawing/2014/main" id="{D66898AC-8206-5651-0E24-707F6FBFEEFD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0" name="Google Shape;1623;p34">
                  <a:extLst>
                    <a:ext uri="{FF2B5EF4-FFF2-40B4-BE49-F238E27FC236}">
                      <a16:creationId xmlns:a16="http://schemas.microsoft.com/office/drawing/2014/main" id="{A51C43FC-FD81-F784-E419-C2BACAE797F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1" name="Google Shape;1624;p34">
                  <a:extLst>
                    <a:ext uri="{FF2B5EF4-FFF2-40B4-BE49-F238E27FC236}">
                      <a16:creationId xmlns:a16="http://schemas.microsoft.com/office/drawing/2014/main" id="{81E5C0E8-0B94-E184-4A3B-41B25D1C59D3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2" name="Google Shape;1625;p34">
                  <a:extLst>
                    <a:ext uri="{FF2B5EF4-FFF2-40B4-BE49-F238E27FC236}">
                      <a16:creationId xmlns:a16="http://schemas.microsoft.com/office/drawing/2014/main" id="{8969984F-C82E-BA06-2DFE-41BF558E09B8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3" name="Google Shape;1626;p34">
                  <a:extLst>
                    <a:ext uri="{FF2B5EF4-FFF2-40B4-BE49-F238E27FC236}">
                      <a16:creationId xmlns:a16="http://schemas.microsoft.com/office/drawing/2014/main" id="{F3C28A0C-31E7-7BDB-0C70-58F393EC8D98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67" name="Google Shape;1627;p34">
                <a:extLst>
                  <a:ext uri="{FF2B5EF4-FFF2-40B4-BE49-F238E27FC236}">
                    <a16:creationId xmlns:a16="http://schemas.microsoft.com/office/drawing/2014/main" id="{551B54B6-2132-8A13-E2C9-DB119086C46B}"/>
                  </a:ext>
                </a:extLst>
              </p:cNvPr>
              <p:cNvSpPr txBox="1"/>
              <p:nvPr/>
            </p:nvSpPr>
            <p:spPr>
              <a:xfrm>
                <a:off x="2637158" y="1610045"/>
                <a:ext cx="1893287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1.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4" name="Google Shape;1592;p34">
              <a:extLst>
                <a:ext uri="{FF2B5EF4-FFF2-40B4-BE49-F238E27FC236}">
                  <a16:creationId xmlns:a16="http://schemas.microsoft.com/office/drawing/2014/main" id="{534C638D-5C3F-19A2-07D2-E10BC000E55B}"/>
                </a:ext>
              </a:extLst>
            </p:cNvPr>
            <p:cNvSpPr/>
            <p:nvPr/>
          </p:nvSpPr>
          <p:spPr>
            <a:xfrm rot="16200000">
              <a:off x="8688689" y="3639984"/>
              <a:ext cx="180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175" name="Google Shape;1592;p34">
              <a:extLst>
                <a:ext uri="{FF2B5EF4-FFF2-40B4-BE49-F238E27FC236}">
                  <a16:creationId xmlns:a16="http://schemas.microsoft.com/office/drawing/2014/main" id="{CF0B3FF4-167D-622F-C058-AA3D17925FA0}"/>
                </a:ext>
              </a:extLst>
            </p:cNvPr>
            <p:cNvSpPr/>
            <p:nvPr/>
          </p:nvSpPr>
          <p:spPr>
            <a:xfrm>
              <a:off x="8556606" y="4513197"/>
              <a:ext cx="1036397" cy="33978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176" name="Google Shape;1593;p34">
              <a:extLst>
                <a:ext uri="{FF2B5EF4-FFF2-40B4-BE49-F238E27FC236}">
                  <a16:creationId xmlns:a16="http://schemas.microsoft.com/office/drawing/2014/main" id="{89D7E796-DBD1-225C-7808-F1888AB8285C}"/>
                </a:ext>
              </a:extLst>
            </p:cNvPr>
            <p:cNvGrpSpPr/>
            <p:nvPr/>
          </p:nvGrpSpPr>
          <p:grpSpPr>
            <a:xfrm>
              <a:off x="2365268" y="2148382"/>
              <a:ext cx="1229664" cy="1402539"/>
              <a:chOff x="754370" y="1954758"/>
              <a:chExt cx="1904065" cy="2171754"/>
            </a:xfrm>
          </p:grpSpPr>
          <p:sp>
            <p:nvSpPr>
              <p:cNvPr id="177" name="Google Shape;1594;p34">
                <a:extLst>
                  <a:ext uri="{FF2B5EF4-FFF2-40B4-BE49-F238E27FC236}">
                    <a16:creationId xmlns:a16="http://schemas.microsoft.com/office/drawing/2014/main" id="{10E9B257-5685-B800-034E-F94108279015}"/>
                  </a:ext>
                </a:extLst>
              </p:cNvPr>
              <p:cNvSpPr txBox="1"/>
              <p:nvPr/>
            </p:nvSpPr>
            <p:spPr>
              <a:xfrm>
                <a:off x="754370" y="3606012"/>
                <a:ext cx="1904065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2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</a:p>
            </p:txBody>
          </p:sp>
          <p:grpSp>
            <p:nvGrpSpPr>
              <p:cNvPr id="178" name="Google Shape;1595;p34">
                <a:extLst>
                  <a:ext uri="{FF2B5EF4-FFF2-40B4-BE49-F238E27FC236}">
                    <a16:creationId xmlns:a16="http://schemas.microsoft.com/office/drawing/2014/main" id="{7FE6AABB-C19E-6E69-BD19-C19049298EE5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80" name="Google Shape;1596;p34">
                  <a:extLst>
                    <a:ext uri="{FF2B5EF4-FFF2-40B4-BE49-F238E27FC236}">
                      <a16:creationId xmlns:a16="http://schemas.microsoft.com/office/drawing/2014/main" id="{224C83A8-3D5D-6D7E-DDE9-8A6DA63215E3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1" name="Google Shape;1597;p34">
                  <a:extLst>
                    <a:ext uri="{FF2B5EF4-FFF2-40B4-BE49-F238E27FC236}">
                      <a16:creationId xmlns:a16="http://schemas.microsoft.com/office/drawing/2014/main" id="{BA4DFBB1-494C-F88B-C5FB-B5CFA4ABCD96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2" name="Google Shape;1598;p34">
                  <a:extLst>
                    <a:ext uri="{FF2B5EF4-FFF2-40B4-BE49-F238E27FC236}">
                      <a16:creationId xmlns:a16="http://schemas.microsoft.com/office/drawing/2014/main" id="{F6769AB3-958F-F8DE-50DE-01FE287C6145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3" name="Google Shape;1599;p34">
                  <a:extLst>
                    <a:ext uri="{FF2B5EF4-FFF2-40B4-BE49-F238E27FC236}">
                      <a16:creationId xmlns:a16="http://schemas.microsoft.com/office/drawing/2014/main" id="{A8B22BCC-6E86-DF31-3D6F-9045F75A54DF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4" name="Google Shape;1600;p34">
                  <a:extLst>
                    <a:ext uri="{FF2B5EF4-FFF2-40B4-BE49-F238E27FC236}">
                      <a16:creationId xmlns:a16="http://schemas.microsoft.com/office/drawing/2014/main" id="{E4B6DD0D-68F7-DE6D-04DF-00574A7609F5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5" name="Google Shape;1601;p34">
                  <a:extLst>
                    <a:ext uri="{FF2B5EF4-FFF2-40B4-BE49-F238E27FC236}">
                      <a16:creationId xmlns:a16="http://schemas.microsoft.com/office/drawing/2014/main" id="{E7F48131-9812-3B6A-176E-BECCE17B27F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79" name="Google Shape;1602;p34">
                <a:extLst>
                  <a:ext uri="{FF2B5EF4-FFF2-40B4-BE49-F238E27FC236}">
                    <a16:creationId xmlns:a16="http://schemas.microsoft.com/office/drawing/2014/main" id="{2EF0660A-992A-879C-091D-8FF1400EA5D6}"/>
                  </a:ext>
                </a:extLst>
              </p:cNvPr>
              <p:cNvSpPr txBox="1"/>
              <p:nvPr/>
            </p:nvSpPr>
            <p:spPr>
              <a:xfrm>
                <a:off x="832179" y="1954758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Outubro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05 de Novembro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86" name="Google Shape;1618;p34">
              <a:extLst>
                <a:ext uri="{FF2B5EF4-FFF2-40B4-BE49-F238E27FC236}">
                  <a16:creationId xmlns:a16="http://schemas.microsoft.com/office/drawing/2014/main" id="{1FDA263B-CED6-AADB-BB1F-5B514F878DE7}"/>
                </a:ext>
              </a:extLst>
            </p:cNvPr>
            <p:cNvGrpSpPr/>
            <p:nvPr/>
          </p:nvGrpSpPr>
          <p:grpSpPr>
            <a:xfrm>
              <a:off x="3545833" y="2032238"/>
              <a:ext cx="1134000" cy="1207496"/>
              <a:chOff x="2678024" y="1821547"/>
              <a:chExt cx="1728346" cy="1773055"/>
            </a:xfrm>
          </p:grpSpPr>
          <p:sp>
            <p:nvSpPr>
              <p:cNvPr id="187" name="Google Shape;1619;p34">
                <a:extLst>
                  <a:ext uri="{FF2B5EF4-FFF2-40B4-BE49-F238E27FC236}">
                    <a16:creationId xmlns:a16="http://schemas.microsoft.com/office/drawing/2014/main" id="{CCEDD356-00EB-C61F-0F1A-1731CEB1A905}"/>
                  </a:ext>
                </a:extLst>
              </p:cNvPr>
              <p:cNvSpPr txBox="1"/>
              <p:nvPr/>
            </p:nvSpPr>
            <p:spPr>
              <a:xfrm>
                <a:off x="2713316" y="3275529"/>
                <a:ext cx="1649648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20 de Outubro</a:t>
                </a:r>
              </a:p>
            </p:txBody>
          </p:sp>
          <p:grpSp>
            <p:nvGrpSpPr>
              <p:cNvPr id="188" name="Google Shape;1620;p34">
                <a:extLst>
                  <a:ext uri="{FF2B5EF4-FFF2-40B4-BE49-F238E27FC236}">
                    <a16:creationId xmlns:a16="http://schemas.microsoft.com/office/drawing/2014/main" id="{9970E003-EF34-A817-CE1A-0DBD63E2A1C2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90" name="Google Shape;1621;p34">
                  <a:extLst>
                    <a:ext uri="{FF2B5EF4-FFF2-40B4-BE49-F238E27FC236}">
                      <a16:creationId xmlns:a16="http://schemas.microsoft.com/office/drawing/2014/main" id="{8DFA8130-6C14-6D16-CBB6-63AAA124F7D3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1" name="Google Shape;1622;p34">
                  <a:extLst>
                    <a:ext uri="{FF2B5EF4-FFF2-40B4-BE49-F238E27FC236}">
                      <a16:creationId xmlns:a16="http://schemas.microsoft.com/office/drawing/2014/main" id="{2EABB92F-8EBF-9E92-DA9D-28BDCACDE15C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2" name="Google Shape;1623;p34">
                  <a:extLst>
                    <a:ext uri="{FF2B5EF4-FFF2-40B4-BE49-F238E27FC236}">
                      <a16:creationId xmlns:a16="http://schemas.microsoft.com/office/drawing/2014/main" id="{BFC8A3BC-C5B9-9581-1137-90896EAB641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3" name="Google Shape;1624;p34">
                  <a:extLst>
                    <a:ext uri="{FF2B5EF4-FFF2-40B4-BE49-F238E27FC236}">
                      <a16:creationId xmlns:a16="http://schemas.microsoft.com/office/drawing/2014/main" id="{EDEAD141-06C2-39D1-65AC-68FC4A5AB7E5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4" name="Google Shape;1625;p34">
                  <a:extLst>
                    <a:ext uri="{FF2B5EF4-FFF2-40B4-BE49-F238E27FC236}">
                      <a16:creationId xmlns:a16="http://schemas.microsoft.com/office/drawing/2014/main" id="{1D3B3964-DA56-E8B0-7C77-1D3834C7460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5" name="Google Shape;1626;p34">
                  <a:extLst>
                    <a:ext uri="{FF2B5EF4-FFF2-40B4-BE49-F238E27FC236}">
                      <a16:creationId xmlns:a16="http://schemas.microsoft.com/office/drawing/2014/main" id="{7F1D9F81-8DBB-159B-E648-F0C11104F7C1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89" name="Google Shape;1627;p34">
                <a:extLst>
                  <a:ext uri="{FF2B5EF4-FFF2-40B4-BE49-F238E27FC236}">
                    <a16:creationId xmlns:a16="http://schemas.microsoft.com/office/drawing/2014/main" id="{B7F6491B-9D99-D0F1-3C7F-14464DF55029}"/>
                  </a:ext>
                </a:extLst>
              </p:cNvPr>
              <p:cNvSpPr txBox="1"/>
              <p:nvPr/>
            </p:nvSpPr>
            <p:spPr>
              <a:xfrm>
                <a:off x="2678024" y="1821547"/>
                <a:ext cx="1728346" cy="30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Semana Nacional de Cursos</a:t>
                </a:r>
              </a:p>
            </p:txBody>
          </p:sp>
        </p:grpSp>
        <p:grpSp>
          <p:nvGrpSpPr>
            <p:cNvPr id="196" name="Google Shape;1593;p34">
              <a:extLst>
                <a:ext uri="{FF2B5EF4-FFF2-40B4-BE49-F238E27FC236}">
                  <a16:creationId xmlns:a16="http://schemas.microsoft.com/office/drawing/2014/main" id="{0A10227A-63EB-E933-D0FF-62F98553A0B4}"/>
                </a:ext>
              </a:extLst>
            </p:cNvPr>
            <p:cNvGrpSpPr/>
            <p:nvPr/>
          </p:nvGrpSpPr>
          <p:grpSpPr>
            <a:xfrm>
              <a:off x="4586102" y="2206265"/>
              <a:ext cx="1362075" cy="1345561"/>
              <a:chOff x="648102" y="2042986"/>
              <a:chExt cx="2109096" cy="2083526"/>
            </a:xfrm>
          </p:grpSpPr>
          <p:sp>
            <p:nvSpPr>
              <p:cNvPr id="197" name="Google Shape;1594;p34">
                <a:extLst>
                  <a:ext uri="{FF2B5EF4-FFF2-40B4-BE49-F238E27FC236}">
                    <a16:creationId xmlns:a16="http://schemas.microsoft.com/office/drawing/2014/main" id="{5261B70B-F05B-CAEE-002F-DDAE576630B9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Prepara AV</a:t>
                </a:r>
              </a:p>
            </p:txBody>
          </p:sp>
          <p:grpSp>
            <p:nvGrpSpPr>
              <p:cNvPr id="198" name="Google Shape;1595;p34">
                <a:extLst>
                  <a:ext uri="{FF2B5EF4-FFF2-40B4-BE49-F238E27FC236}">
                    <a16:creationId xmlns:a16="http://schemas.microsoft.com/office/drawing/2014/main" id="{D0D6B291-2C56-83AF-9D20-B3AE4A48E130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00" name="Google Shape;1596;p34">
                  <a:extLst>
                    <a:ext uri="{FF2B5EF4-FFF2-40B4-BE49-F238E27FC236}">
                      <a16:creationId xmlns:a16="http://schemas.microsoft.com/office/drawing/2014/main" id="{40BA063C-4ED6-A8A7-3B8B-A61448D1D5A1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1" name="Google Shape;1597;p34">
                  <a:extLst>
                    <a:ext uri="{FF2B5EF4-FFF2-40B4-BE49-F238E27FC236}">
                      <a16:creationId xmlns:a16="http://schemas.microsoft.com/office/drawing/2014/main" id="{A87F3101-834F-647F-3478-6D245B6270B0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2" name="Google Shape;1598;p34">
                  <a:extLst>
                    <a:ext uri="{FF2B5EF4-FFF2-40B4-BE49-F238E27FC236}">
                      <a16:creationId xmlns:a16="http://schemas.microsoft.com/office/drawing/2014/main" id="{2BFF8432-B95F-90E5-771F-BA64F4F6E30A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3" name="Google Shape;1599;p34">
                  <a:extLst>
                    <a:ext uri="{FF2B5EF4-FFF2-40B4-BE49-F238E27FC236}">
                      <a16:creationId xmlns:a16="http://schemas.microsoft.com/office/drawing/2014/main" id="{BAD7DFE0-B384-558B-5AD5-96C6AEE3D0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4" name="Google Shape;1600;p34">
                  <a:extLst>
                    <a:ext uri="{FF2B5EF4-FFF2-40B4-BE49-F238E27FC236}">
                      <a16:creationId xmlns:a16="http://schemas.microsoft.com/office/drawing/2014/main" id="{3A1893C3-C4FE-8AA5-1847-5B07F5B141F6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5" name="Google Shape;1601;p34">
                  <a:extLst>
                    <a:ext uri="{FF2B5EF4-FFF2-40B4-BE49-F238E27FC236}">
                      <a16:creationId xmlns:a16="http://schemas.microsoft.com/office/drawing/2014/main" id="{B207AD5B-291D-259B-ACAF-9EEF28E220EA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99" name="Google Shape;1602;p34">
                <a:extLst>
                  <a:ext uri="{FF2B5EF4-FFF2-40B4-BE49-F238E27FC236}">
                    <a16:creationId xmlns:a16="http://schemas.microsoft.com/office/drawing/2014/main" id="{A020EA78-83E4-697C-85B9-9E6F151ECFED}"/>
                  </a:ext>
                </a:extLst>
              </p:cNvPr>
              <p:cNvSpPr txBox="1"/>
              <p:nvPr/>
            </p:nvSpPr>
            <p:spPr>
              <a:xfrm>
                <a:off x="648102" y="2042986"/>
                <a:ext cx="2044944" cy="519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28 de Outubro</a:t>
                </a:r>
              </a:p>
            </p:txBody>
          </p:sp>
        </p:grpSp>
        <p:grpSp>
          <p:nvGrpSpPr>
            <p:cNvPr id="206" name="Google Shape;1618;p34">
              <a:extLst>
                <a:ext uri="{FF2B5EF4-FFF2-40B4-BE49-F238E27FC236}">
                  <a16:creationId xmlns:a16="http://schemas.microsoft.com/office/drawing/2014/main" id="{E33D4F8C-BA99-22F7-ECB8-BC25F25B3787}"/>
                </a:ext>
              </a:extLst>
            </p:cNvPr>
            <p:cNvGrpSpPr/>
            <p:nvPr/>
          </p:nvGrpSpPr>
          <p:grpSpPr>
            <a:xfrm>
              <a:off x="5825267" y="1929800"/>
              <a:ext cx="1156260" cy="1448816"/>
              <a:chOff x="2662741" y="1669803"/>
              <a:chExt cx="1762274" cy="2127404"/>
            </a:xfrm>
          </p:grpSpPr>
          <p:sp>
            <p:nvSpPr>
              <p:cNvPr id="207" name="Google Shape;1619;p34">
                <a:extLst>
                  <a:ext uri="{FF2B5EF4-FFF2-40B4-BE49-F238E27FC236}">
                    <a16:creationId xmlns:a16="http://schemas.microsoft.com/office/drawing/2014/main" id="{111B75D7-BA27-F228-F7BB-BEC7035C5D39}"/>
                  </a:ext>
                </a:extLst>
              </p:cNvPr>
              <p:cNvSpPr txBox="1"/>
              <p:nvPr/>
            </p:nvSpPr>
            <p:spPr>
              <a:xfrm>
                <a:off x="2715628" y="3443251"/>
                <a:ext cx="1614538" cy="353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06 a 11  de Novembro</a:t>
                </a:r>
              </a:p>
            </p:txBody>
          </p:sp>
          <p:grpSp>
            <p:nvGrpSpPr>
              <p:cNvPr id="208" name="Google Shape;1620;p34">
                <a:extLst>
                  <a:ext uri="{FF2B5EF4-FFF2-40B4-BE49-F238E27FC236}">
                    <a16:creationId xmlns:a16="http://schemas.microsoft.com/office/drawing/2014/main" id="{41F79C64-9467-CD4E-E66E-0759E30ECCCB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10" name="Google Shape;1621;p34">
                  <a:extLst>
                    <a:ext uri="{FF2B5EF4-FFF2-40B4-BE49-F238E27FC236}">
                      <a16:creationId xmlns:a16="http://schemas.microsoft.com/office/drawing/2014/main" id="{A98EB3AE-E463-FB96-8DFC-42D887EE6A5B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1" name="Google Shape;1622;p34">
                  <a:extLst>
                    <a:ext uri="{FF2B5EF4-FFF2-40B4-BE49-F238E27FC236}">
                      <a16:creationId xmlns:a16="http://schemas.microsoft.com/office/drawing/2014/main" id="{1E38AC0D-4624-9971-1987-0DCB2E266424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2" name="Google Shape;1623;p34">
                  <a:extLst>
                    <a:ext uri="{FF2B5EF4-FFF2-40B4-BE49-F238E27FC236}">
                      <a16:creationId xmlns:a16="http://schemas.microsoft.com/office/drawing/2014/main" id="{ED67FF75-EA4E-C393-D726-78E872838801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3" name="Google Shape;1624;p34">
                  <a:extLst>
                    <a:ext uri="{FF2B5EF4-FFF2-40B4-BE49-F238E27FC236}">
                      <a16:creationId xmlns:a16="http://schemas.microsoft.com/office/drawing/2014/main" id="{904FF812-635C-02AA-7F1D-962165A5B268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4" name="Google Shape;1625;p34">
                  <a:extLst>
                    <a:ext uri="{FF2B5EF4-FFF2-40B4-BE49-F238E27FC236}">
                      <a16:creationId xmlns:a16="http://schemas.microsoft.com/office/drawing/2014/main" id="{B972EC5A-42D2-A753-B1B0-482A54FED2B6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5" name="Google Shape;1626;p34">
                  <a:extLst>
                    <a:ext uri="{FF2B5EF4-FFF2-40B4-BE49-F238E27FC236}">
                      <a16:creationId xmlns:a16="http://schemas.microsoft.com/office/drawing/2014/main" id="{43B0D2C6-9A76-F6C9-0A48-4E33B5313DEF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09" name="Google Shape;1627;p34">
                <a:extLst>
                  <a:ext uri="{FF2B5EF4-FFF2-40B4-BE49-F238E27FC236}">
                    <a16:creationId xmlns:a16="http://schemas.microsoft.com/office/drawing/2014/main" id="{4AB9D251-F4C6-3DDA-C3EF-397548F665BC}"/>
                  </a:ext>
                </a:extLst>
              </p:cNvPr>
              <p:cNvSpPr txBox="1"/>
              <p:nvPr/>
            </p:nvSpPr>
            <p:spPr>
              <a:xfrm>
                <a:off x="2662741" y="1669803"/>
                <a:ext cx="1762274" cy="42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</a:t>
                </a:r>
              </a:p>
            </p:txBody>
          </p:sp>
        </p:grpSp>
        <p:grpSp>
          <p:nvGrpSpPr>
            <p:cNvPr id="216" name="Google Shape;1593;p34">
              <a:extLst>
                <a:ext uri="{FF2B5EF4-FFF2-40B4-BE49-F238E27FC236}">
                  <a16:creationId xmlns:a16="http://schemas.microsoft.com/office/drawing/2014/main" id="{46BCA767-04A5-9671-BD62-54880B3B971A}"/>
                </a:ext>
              </a:extLst>
            </p:cNvPr>
            <p:cNvGrpSpPr/>
            <p:nvPr/>
          </p:nvGrpSpPr>
          <p:grpSpPr>
            <a:xfrm>
              <a:off x="6875668" y="2136061"/>
              <a:ext cx="1362075" cy="1409005"/>
              <a:chOff x="648102" y="1944746"/>
              <a:chExt cx="2109096" cy="2181766"/>
            </a:xfrm>
          </p:grpSpPr>
          <p:sp>
            <p:nvSpPr>
              <p:cNvPr id="217" name="Google Shape;1594;p34">
                <a:extLst>
                  <a:ext uri="{FF2B5EF4-FFF2-40B4-BE49-F238E27FC236}">
                    <a16:creationId xmlns:a16="http://schemas.microsoft.com/office/drawing/2014/main" id="{20C89C0A-39F3-FCF6-BDDD-7CB2C1746494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Nova Chance</a:t>
                </a:r>
              </a:p>
            </p:txBody>
          </p:sp>
          <p:grpSp>
            <p:nvGrpSpPr>
              <p:cNvPr id="218" name="Google Shape;1595;p34">
                <a:extLst>
                  <a:ext uri="{FF2B5EF4-FFF2-40B4-BE49-F238E27FC236}">
                    <a16:creationId xmlns:a16="http://schemas.microsoft.com/office/drawing/2014/main" id="{C070614A-50C1-36FC-271E-D72E51B2FFC7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20" name="Google Shape;1596;p34">
                  <a:extLst>
                    <a:ext uri="{FF2B5EF4-FFF2-40B4-BE49-F238E27FC236}">
                      <a16:creationId xmlns:a16="http://schemas.microsoft.com/office/drawing/2014/main" id="{07407F53-A199-B3E0-089B-720760F069DB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1" name="Google Shape;1597;p34">
                  <a:extLst>
                    <a:ext uri="{FF2B5EF4-FFF2-40B4-BE49-F238E27FC236}">
                      <a16:creationId xmlns:a16="http://schemas.microsoft.com/office/drawing/2014/main" id="{680C2369-AC7E-C4D3-B53F-5E14540910B5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2" name="Google Shape;1598;p34">
                  <a:extLst>
                    <a:ext uri="{FF2B5EF4-FFF2-40B4-BE49-F238E27FC236}">
                      <a16:creationId xmlns:a16="http://schemas.microsoft.com/office/drawing/2014/main" id="{9B1F6AF1-066C-10D7-BC81-EA3B6F62E17F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3" name="Google Shape;1599;p34">
                  <a:extLst>
                    <a:ext uri="{FF2B5EF4-FFF2-40B4-BE49-F238E27FC236}">
                      <a16:creationId xmlns:a16="http://schemas.microsoft.com/office/drawing/2014/main" id="{FCA09BC7-6CC1-429C-C268-6EBA2E6887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4" name="Google Shape;1600;p34">
                  <a:extLst>
                    <a:ext uri="{FF2B5EF4-FFF2-40B4-BE49-F238E27FC236}">
                      <a16:creationId xmlns:a16="http://schemas.microsoft.com/office/drawing/2014/main" id="{A3B65129-4866-F333-F79D-E05CA8AB8F99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5" name="Google Shape;1601;p34">
                  <a:extLst>
                    <a:ext uri="{FF2B5EF4-FFF2-40B4-BE49-F238E27FC236}">
                      <a16:creationId xmlns:a16="http://schemas.microsoft.com/office/drawing/2014/main" id="{FBED2513-F3DC-A49A-A1E6-53753EADB49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19" name="Google Shape;1602;p34">
                <a:extLst>
                  <a:ext uri="{FF2B5EF4-FFF2-40B4-BE49-F238E27FC236}">
                    <a16:creationId xmlns:a16="http://schemas.microsoft.com/office/drawing/2014/main" id="{E4947598-7065-CA64-194E-16973C4E7AD2}"/>
                  </a:ext>
                </a:extLst>
              </p:cNvPr>
              <p:cNvSpPr txBox="1"/>
              <p:nvPr/>
            </p:nvSpPr>
            <p:spPr>
              <a:xfrm>
                <a:off x="730419" y="1944746"/>
                <a:ext cx="1944461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22 de Novembro</a:t>
                </a:r>
              </a:p>
            </p:txBody>
          </p:sp>
        </p:grpSp>
        <p:grpSp>
          <p:nvGrpSpPr>
            <p:cNvPr id="226" name="Google Shape;1618;p34">
              <a:extLst>
                <a:ext uri="{FF2B5EF4-FFF2-40B4-BE49-F238E27FC236}">
                  <a16:creationId xmlns:a16="http://schemas.microsoft.com/office/drawing/2014/main" id="{3FD8AB80-070B-2861-70D7-196B23795C31}"/>
                </a:ext>
              </a:extLst>
            </p:cNvPr>
            <p:cNvGrpSpPr/>
            <p:nvPr/>
          </p:nvGrpSpPr>
          <p:grpSpPr>
            <a:xfrm>
              <a:off x="8100638" y="1929801"/>
              <a:ext cx="1255752" cy="1498480"/>
              <a:chOff x="2637906" y="1652912"/>
              <a:chExt cx="1913912" cy="2200329"/>
            </a:xfrm>
          </p:grpSpPr>
          <p:sp>
            <p:nvSpPr>
              <p:cNvPr id="227" name="Google Shape;1619;p34">
                <a:extLst>
                  <a:ext uri="{FF2B5EF4-FFF2-40B4-BE49-F238E27FC236}">
                    <a16:creationId xmlns:a16="http://schemas.microsoft.com/office/drawing/2014/main" id="{EF5AE499-40B7-474B-3FD7-6743F968BF70}"/>
                  </a:ext>
                </a:extLst>
              </p:cNvPr>
              <p:cNvSpPr txBox="1"/>
              <p:nvPr/>
            </p:nvSpPr>
            <p:spPr>
              <a:xfrm>
                <a:off x="2677945" y="3336021"/>
                <a:ext cx="1715902" cy="517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27 de Novembro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Dezembro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28" name="Google Shape;1620;p34">
                <a:extLst>
                  <a:ext uri="{FF2B5EF4-FFF2-40B4-BE49-F238E27FC236}">
                    <a16:creationId xmlns:a16="http://schemas.microsoft.com/office/drawing/2014/main" id="{469AB21D-37F3-EFCF-5F99-8A717E8DAD1E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30" name="Google Shape;1621;p34">
                  <a:extLst>
                    <a:ext uri="{FF2B5EF4-FFF2-40B4-BE49-F238E27FC236}">
                      <a16:creationId xmlns:a16="http://schemas.microsoft.com/office/drawing/2014/main" id="{8E546ABD-DC35-7BC6-7278-E56D21C8B51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1" name="Google Shape;1622;p34">
                  <a:extLst>
                    <a:ext uri="{FF2B5EF4-FFF2-40B4-BE49-F238E27FC236}">
                      <a16:creationId xmlns:a16="http://schemas.microsoft.com/office/drawing/2014/main" id="{E69BB3B0-730E-C229-4BC0-90D639A8A70E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2" name="Google Shape;1623;p34">
                  <a:extLst>
                    <a:ext uri="{FF2B5EF4-FFF2-40B4-BE49-F238E27FC236}">
                      <a16:creationId xmlns:a16="http://schemas.microsoft.com/office/drawing/2014/main" id="{0999DAB4-D3C5-D5E7-B8A2-C11C3001F615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3" name="Google Shape;1624;p34">
                  <a:extLst>
                    <a:ext uri="{FF2B5EF4-FFF2-40B4-BE49-F238E27FC236}">
                      <a16:creationId xmlns:a16="http://schemas.microsoft.com/office/drawing/2014/main" id="{E9A5A851-8442-7266-B0B6-FE7058D2B4E4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4" name="Google Shape;1625;p34">
                  <a:extLst>
                    <a:ext uri="{FF2B5EF4-FFF2-40B4-BE49-F238E27FC236}">
                      <a16:creationId xmlns:a16="http://schemas.microsoft.com/office/drawing/2014/main" id="{4317C1FB-E8D4-8296-4771-465F43EC84F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5" name="Google Shape;1626;p34">
                  <a:extLst>
                    <a:ext uri="{FF2B5EF4-FFF2-40B4-BE49-F238E27FC236}">
                      <a16:creationId xmlns:a16="http://schemas.microsoft.com/office/drawing/2014/main" id="{B8EC8A15-A832-BAC4-5105-D8B177527816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29" name="Google Shape;1627;p34">
                <a:extLst>
                  <a:ext uri="{FF2B5EF4-FFF2-40B4-BE49-F238E27FC236}">
                    <a16:creationId xmlns:a16="http://schemas.microsoft.com/office/drawing/2014/main" id="{9F412B3D-55AF-DA5D-50CE-050DCF80A1B8}"/>
                  </a:ext>
                </a:extLst>
              </p:cNvPr>
              <p:cNvSpPr txBox="1"/>
              <p:nvPr/>
            </p:nvSpPr>
            <p:spPr>
              <a:xfrm>
                <a:off x="2637906" y="1652912"/>
                <a:ext cx="1913912" cy="493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AVS e NF</a:t>
                </a:r>
              </a:p>
            </p:txBody>
          </p:sp>
        </p:grpSp>
        <p:grpSp>
          <p:nvGrpSpPr>
            <p:cNvPr id="238" name="Google Shape;1620;p34">
              <a:extLst>
                <a:ext uri="{FF2B5EF4-FFF2-40B4-BE49-F238E27FC236}">
                  <a16:creationId xmlns:a16="http://schemas.microsoft.com/office/drawing/2014/main" id="{892BBB9A-4A65-C357-DE79-F74EAF49D466}"/>
                </a:ext>
              </a:extLst>
            </p:cNvPr>
            <p:cNvGrpSpPr/>
            <p:nvPr/>
          </p:nvGrpSpPr>
          <p:grpSpPr>
            <a:xfrm>
              <a:off x="3139205" y="4146176"/>
              <a:ext cx="458654" cy="603624"/>
              <a:chOff x="3545057" y="2295416"/>
              <a:chExt cx="684519" cy="886347"/>
            </a:xfrm>
          </p:grpSpPr>
          <p:sp>
            <p:nvSpPr>
              <p:cNvPr id="240" name="Google Shape;1621;p34">
                <a:extLst>
                  <a:ext uri="{FF2B5EF4-FFF2-40B4-BE49-F238E27FC236}">
                    <a16:creationId xmlns:a16="http://schemas.microsoft.com/office/drawing/2014/main" id="{D0E712F2-6935-6A06-EB9B-553D7EF41084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3" name="Google Shape;1624;p34">
                <a:extLst>
                  <a:ext uri="{FF2B5EF4-FFF2-40B4-BE49-F238E27FC236}">
                    <a16:creationId xmlns:a16="http://schemas.microsoft.com/office/drawing/2014/main" id="{852CF630-009C-CC98-EDA7-BCE24E6CBD6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4" name="Google Shape;1625;p34">
                <a:extLst>
                  <a:ext uri="{FF2B5EF4-FFF2-40B4-BE49-F238E27FC236}">
                    <a16:creationId xmlns:a16="http://schemas.microsoft.com/office/drawing/2014/main" id="{0BDDC60A-D0FB-4DAD-13C4-AD30F0DD1F7B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48" name="Google Shape;1595;p34">
              <a:extLst>
                <a:ext uri="{FF2B5EF4-FFF2-40B4-BE49-F238E27FC236}">
                  <a16:creationId xmlns:a16="http://schemas.microsoft.com/office/drawing/2014/main" id="{3EB34B7B-CA14-7B65-645A-353863C46DC8}"/>
                </a:ext>
              </a:extLst>
            </p:cNvPr>
            <p:cNvGrpSpPr/>
            <p:nvPr/>
          </p:nvGrpSpPr>
          <p:grpSpPr>
            <a:xfrm>
              <a:off x="4220835" y="4352576"/>
              <a:ext cx="440218" cy="574931"/>
              <a:chOff x="2310388" y="2586171"/>
              <a:chExt cx="681652" cy="890249"/>
            </a:xfrm>
          </p:grpSpPr>
          <p:sp>
            <p:nvSpPr>
              <p:cNvPr id="250" name="Google Shape;1596;p34">
                <a:extLst>
                  <a:ext uri="{FF2B5EF4-FFF2-40B4-BE49-F238E27FC236}">
                    <a16:creationId xmlns:a16="http://schemas.microsoft.com/office/drawing/2014/main" id="{DFE175E0-2560-ED17-1EFA-6940A54466FE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3" name="Google Shape;1599;p34">
                <a:extLst>
                  <a:ext uri="{FF2B5EF4-FFF2-40B4-BE49-F238E27FC236}">
                    <a16:creationId xmlns:a16="http://schemas.microsoft.com/office/drawing/2014/main" id="{7039F914-AE3C-63A2-84C9-728EBC4B4206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4" name="Google Shape;1600;p34">
                <a:extLst>
                  <a:ext uri="{FF2B5EF4-FFF2-40B4-BE49-F238E27FC236}">
                    <a16:creationId xmlns:a16="http://schemas.microsoft.com/office/drawing/2014/main" id="{2E29A0FA-2A8F-AD30-913E-A54CA1BEA260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58" name="Google Shape;1620;p34">
              <a:extLst>
                <a:ext uri="{FF2B5EF4-FFF2-40B4-BE49-F238E27FC236}">
                  <a16:creationId xmlns:a16="http://schemas.microsoft.com/office/drawing/2014/main" id="{7B867325-B72A-5E65-1288-2A72EE135D7D}"/>
                </a:ext>
              </a:extLst>
            </p:cNvPr>
            <p:cNvGrpSpPr/>
            <p:nvPr/>
          </p:nvGrpSpPr>
          <p:grpSpPr>
            <a:xfrm>
              <a:off x="5390087" y="4151376"/>
              <a:ext cx="449126" cy="603625"/>
              <a:chOff x="3545057" y="2295416"/>
              <a:chExt cx="684519" cy="886347"/>
            </a:xfrm>
          </p:grpSpPr>
          <p:sp>
            <p:nvSpPr>
              <p:cNvPr id="260" name="Google Shape;1621;p34">
                <a:extLst>
                  <a:ext uri="{FF2B5EF4-FFF2-40B4-BE49-F238E27FC236}">
                    <a16:creationId xmlns:a16="http://schemas.microsoft.com/office/drawing/2014/main" id="{2C5D1206-557D-693D-4FF5-21FB3A45E267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3" name="Google Shape;1624;p34">
                <a:extLst>
                  <a:ext uri="{FF2B5EF4-FFF2-40B4-BE49-F238E27FC236}">
                    <a16:creationId xmlns:a16="http://schemas.microsoft.com/office/drawing/2014/main" id="{D528A119-5C72-D713-456B-14586BDEF3EE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4" name="Google Shape;1625;p34">
                <a:extLst>
                  <a:ext uri="{FF2B5EF4-FFF2-40B4-BE49-F238E27FC236}">
                    <a16:creationId xmlns:a16="http://schemas.microsoft.com/office/drawing/2014/main" id="{9C5318C3-8B9D-889D-400A-17192943EFDC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68" name="Google Shape;1595;p34">
              <a:extLst>
                <a:ext uri="{FF2B5EF4-FFF2-40B4-BE49-F238E27FC236}">
                  <a16:creationId xmlns:a16="http://schemas.microsoft.com/office/drawing/2014/main" id="{FC151ED8-9797-2BEB-42B7-B6FA4B533758}"/>
                </a:ext>
              </a:extLst>
            </p:cNvPr>
            <p:cNvGrpSpPr/>
            <p:nvPr/>
          </p:nvGrpSpPr>
          <p:grpSpPr>
            <a:xfrm>
              <a:off x="6510299" y="4353480"/>
              <a:ext cx="440218" cy="574931"/>
              <a:chOff x="2310388" y="2586171"/>
              <a:chExt cx="681652" cy="890249"/>
            </a:xfrm>
          </p:grpSpPr>
          <p:sp>
            <p:nvSpPr>
              <p:cNvPr id="270" name="Google Shape;1596;p34">
                <a:extLst>
                  <a:ext uri="{FF2B5EF4-FFF2-40B4-BE49-F238E27FC236}">
                    <a16:creationId xmlns:a16="http://schemas.microsoft.com/office/drawing/2014/main" id="{B3E74B00-3087-8C53-5730-24E34978B487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3" name="Google Shape;1599;p34">
                <a:extLst>
                  <a:ext uri="{FF2B5EF4-FFF2-40B4-BE49-F238E27FC236}">
                    <a16:creationId xmlns:a16="http://schemas.microsoft.com/office/drawing/2014/main" id="{80255C23-C652-B8A0-6378-FEB55819D3F7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4" name="Google Shape;1600;p34">
                <a:extLst>
                  <a:ext uri="{FF2B5EF4-FFF2-40B4-BE49-F238E27FC236}">
                    <a16:creationId xmlns:a16="http://schemas.microsoft.com/office/drawing/2014/main" id="{DFAEFA9C-C1DD-B91D-6233-06626B5D5D2B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78" name="Google Shape;1620;p34">
              <a:extLst>
                <a:ext uri="{FF2B5EF4-FFF2-40B4-BE49-F238E27FC236}">
                  <a16:creationId xmlns:a16="http://schemas.microsoft.com/office/drawing/2014/main" id="{37F8B98F-5D8B-7BBC-856B-82446670BCE4}"/>
                </a:ext>
              </a:extLst>
            </p:cNvPr>
            <p:cNvGrpSpPr/>
            <p:nvPr/>
          </p:nvGrpSpPr>
          <p:grpSpPr>
            <a:xfrm>
              <a:off x="7869739" y="4152279"/>
              <a:ext cx="258939" cy="401794"/>
              <a:chOff x="3834923" y="2295416"/>
              <a:chExt cx="394653" cy="589984"/>
            </a:xfrm>
          </p:grpSpPr>
          <p:sp>
            <p:nvSpPr>
              <p:cNvPr id="283" name="Google Shape;1624;p34">
                <a:extLst>
                  <a:ext uri="{FF2B5EF4-FFF2-40B4-BE49-F238E27FC236}">
                    <a16:creationId xmlns:a16="http://schemas.microsoft.com/office/drawing/2014/main" id="{8A0F6BF5-4641-CDC3-58E4-3CE792718ED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84" name="Google Shape;1625;p34">
                <a:extLst>
                  <a:ext uri="{FF2B5EF4-FFF2-40B4-BE49-F238E27FC236}">
                    <a16:creationId xmlns:a16="http://schemas.microsoft.com/office/drawing/2014/main" id="{B32FF47F-D660-3C64-8DF2-3DAFB267AE89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86" name="Google Shape;1593;p34">
              <a:extLst>
                <a:ext uri="{FF2B5EF4-FFF2-40B4-BE49-F238E27FC236}">
                  <a16:creationId xmlns:a16="http://schemas.microsoft.com/office/drawing/2014/main" id="{56BE7E1C-5A16-0843-8FAA-2174691CEB6F}"/>
                </a:ext>
              </a:extLst>
            </p:cNvPr>
            <p:cNvGrpSpPr/>
            <p:nvPr/>
          </p:nvGrpSpPr>
          <p:grpSpPr>
            <a:xfrm>
              <a:off x="8374815" y="3995925"/>
              <a:ext cx="1362075" cy="1345562"/>
              <a:chOff x="648102" y="2042984"/>
              <a:chExt cx="2109096" cy="2083528"/>
            </a:xfrm>
          </p:grpSpPr>
          <p:sp>
            <p:nvSpPr>
              <p:cNvPr id="287" name="Google Shape;1594;p34">
                <a:extLst>
                  <a:ext uri="{FF2B5EF4-FFF2-40B4-BE49-F238E27FC236}">
                    <a16:creationId xmlns:a16="http://schemas.microsoft.com/office/drawing/2014/main" id="{F1997C4E-A91B-1AAA-D510-DDD3EE49D7EA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Fim do semestre letivo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lang="pt-BR"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88" name="Google Shape;1595;p34">
                <a:extLst>
                  <a:ext uri="{FF2B5EF4-FFF2-40B4-BE49-F238E27FC236}">
                    <a16:creationId xmlns:a16="http://schemas.microsoft.com/office/drawing/2014/main" id="{C91186A5-EF24-D1F7-A4C9-C770C8393C68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90" name="Google Shape;1596;p34">
                  <a:extLst>
                    <a:ext uri="{FF2B5EF4-FFF2-40B4-BE49-F238E27FC236}">
                      <a16:creationId xmlns:a16="http://schemas.microsoft.com/office/drawing/2014/main" id="{728E37BD-1B27-354E-C77B-383EB238A235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1" name="Google Shape;1597;p34">
                  <a:extLst>
                    <a:ext uri="{FF2B5EF4-FFF2-40B4-BE49-F238E27FC236}">
                      <a16:creationId xmlns:a16="http://schemas.microsoft.com/office/drawing/2014/main" id="{9B78EC46-023D-4DBB-B8EC-DB036BF865F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2" name="Google Shape;1598;p34">
                  <a:extLst>
                    <a:ext uri="{FF2B5EF4-FFF2-40B4-BE49-F238E27FC236}">
                      <a16:creationId xmlns:a16="http://schemas.microsoft.com/office/drawing/2014/main" id="{FFB74ECD-5B68-FBFB-A471-74B66026C1D3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3" name="Google Shape;1599;p34">
                  <a:extLst>
                    <a:ext uri="{FF2B5EF4-FFF2-40B4-BE49-F238E27FC236}">
                      <a16:creationId xmlns:a16="http://schemas.microsoft.com/office/drawing/2014/main" id="{6DC368B5-D0AD-EC22-E115-3A767CD29CA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4" name="Google Shape;1600;p34">
                  <a:extLst>
                    <a:ext uri="{FF2B5EF4-FFF2-40B4-BE49-F238E27FC236}">
                      <a16:creationId xmlns:a16="http://schemas.microsoft.com/office/drawing/2014/main" id="{ACBB9711-4803-3956-3ECA-EF235117C994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5" name="Google Shape;1601;p34">
                  <a:extLst>
                    <a:ext uri="{FF2B5EF4-FFF2-40B4-BE49-F238E27FC236}">
                      <a16:creationId xmlns:a16="http://schemas.microsoft.com/office/drawing/2014/main" id="{D0FEF200-3445-E24A-EB94-6D774E187F9C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89" name="Google Shape;1602;p34">
                <a:extLst>
                  <a:ext uri="{FF2B5EF4-FFF2-40B4-BE49-F238E27FC236}">
                    <a16:creationId xmlns:a16="http://schemas.microsoft.com/office/drawing/2014/main" id="{AF3D399D-82D6-E564-E9D7-5BDB3CEFE659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07 de Dezembro</a:t>
                </a:r>
              </a:p>
            </p:txBody>
          </p:sp>
        </p:grpSp>
        <p:pic>
          <p:nvPicPr>
            <p:cNvPr id="296" name="Gráfico 295" descr="Parar com preenchimento sólido">
              <a:extLst>
                <a:ext uri="{FF2B5EF4-FFF2-40B4-BE49-F238E27FC236}">
                  <a16:creationId xmlns:a16="http://schemas.microsoft.com/office/drawing/2014/main" id="{51C4CBCB-65D9-71EA-9E97-0CADCB51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0927" y="4465126"/>
              <a:ext cx="144000" cy="144000"/>
            </a:xfrm>
            <a:prstGeom prst="rect">
              <a:avLst/>
            </a:prstGeom>
          </p:spPr>
        </p:pic>
        <p:pic>
          <p:nvPicPr>
            <p:cNvPr id="297" name="Gráfico 296" descr="Reproduzir com preenchimento sólido">
              <a:extLst>
                <a:ext uri="{FF2B5EF4-FFF2-40B4-BE49-F238E27FC236}">
                  <a16:creationId xmlns:a16="http://schemas.microsoft.com/office/drawing/2014/main" id="{05A8057D-A70B-B719-50D1-9E4B77AEB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406" y="2667507"/>
              <a:ext cx="180000" cy="180000"/>
            </a:xfrm>
            <a:prstGeom prst="rect">
              <a:avLst/>
            </a:prstGeom>
          </p:spPr>
        </p:pic>
        <p:sp>
          <p:nvSpPr>
            <p:cNvPr id="298" name="CaixaDeTexto 9">
              <a:extLst>
                <a:ext uri="{FF2B5EF4-FFF2-40B4-BE49-F238E27FC236}">
                  <a16:creationId xmlns:a16="http://schemas.microsoft.com/office/drawing/2014/main" id="{8F75AF40-21C6-3356-3758-DE310ECEDE3A}"/>
                </a:ext>
              </a:extLst>
            </p:cNvPr>
            <p:cNvSpPr txBox="1"/>
            <p:nvPr/>
          </p:nvSpPr>
          <p:spPr>
            <a:xfrm>
              <a:off x="836294" y="1111960"/>
              <a:ext cx="7667626" cy="5791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>
              <a:spAutoFit/>
            </a:bodyPr>
            <a:lstStyle>
              <a:lvl1pPr>
                <a:lnSpc>
                  <a:spcPct val="93000"/>
                </a:lnSpc>
                <a:defRPr sz="2400" b="1">
                  <a:solidFill>
                    <a:srgbClr val="16165D"/>
                  </a:solidFill>
                </a:defRPr>
              </a:lvl1pPr>
            </a:lstStyle>
            <a:p>
              <a:pPr defTabSz="336947">
                <a:defRPr/>
              </a:pPr>
              <a:r>
                <a:rPr lang="en-US" sz="3600" b="1" dirty="0" err="1">
                  <a:solidFill>
                    <a:srgbClr val="0070C0"/>
                  </a:solidFill>
                </a:rPr>
                <a:t>Calendário</a:t>
              </a:r>
              <a:r>
                <a:rPr lang="en-US" sz="3600" b="1" dirty="0">
                  <a:solidFill>
                    <a:srgbClr val="0070C0"/>
                  </a:solidFill>
                </a:rPr>
                <a:t> </a:t>
              </a:r>
              <a:r>
                <a:rPr lang="en-US" sz="3600" b="1" dirty="0" err="1">
                  <a:solidFill>
                    <a:srgbClr val="0070C0"/>
                  </a:solidFill>
                </a:rPr>
                <a:t>Acadêmico</a:t>
              </a:r>
              <a:r>
                <a:rPr lang="en-US" sz="3600" b="1" dirty="0">
                  <a:solidFill>
                    <a:srgbClr val="0070C0"/>
                  </a:solidFill>
                </a:rPr>
                <a:t> 2023.2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299" name="Rectangle 6">
              <a:extLst>
                <a:ext uri="{FF2B5EF4-FFF2-40B4-BE49-F238E27FC236}">
                  <a16:creationId xmlns:a16="http://schemas.microsoft.com/office/drawing/2014/main" id="{6B7837D1-6E3F-3066-1FE1-F257717CE9B4}"/>
                </a:ext>
              </a:extLst>
            </p:cNvPr>
            <p:cNvSpPr/>
            <p:nvPr/>
          </p:nvSpPr>
          <p:spPr>
            <a:xfrm>
              <a:off x="684337" y="1075083"/>
              <a:ext cx="79508" cy="536575"/>
            </a:xfrm>
            <a:prstGeom prst="rect">
              <a:avLst/>
            </a:prstGeom>
            <a:solidFill>
              <a:srgbClr val="00ADBB"/>
            </a:solidFill>
            <a:ln>
              <a:solidFill>
                <a:srgbClr val="00ADBB"/>
              </a:solidFill>
            </a:ln>
          </p:spPr>
          <p:txBody>
            <a:bodyPr lIns="34289" tIns="34289" rIns="34289" bIns="34289" anchor="ctr"/>
            <a:lstStyle/>
            <a:p>
              <a:pPr defTabSz="336947">
                <a:lnSpc>
                  <a:spcPct val="93000"/>
                </a:lnSpc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300" name="CaixaDeTexto 299">
              <a:extLst>
                <a:ext uri="{FF2B5EF4-FFF2-40B4-BE49-F238E27FC236}">
                  <a16:creationId xmlns:a16="http://schemas.microsoft.com/office/drawing/2014/main" id="{4D5DBC7C-571E-7702-0DF9-4E7C7CF2FFB3}"/>
                </a:ext>
              </a:extLst>
            </p:cNvPr>
            <p:cNvSpPr txBox="1"/>
            <p:nvPr/>
          </p:nvSpPr>
          <p:spPr>
            <a:xfrm>
              <a:off x="268756" y="3578596"/>
              <a:ext cx="1102626" cy="4028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Veteranos:  23/02</a:t>
              </a:r>
            </a:p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Calouros:  06/03</a:t>
              </a:r>
            </a:p>
            <a:p>
              <a:pPr defTabSz="566402" hangingPunct="1">
                <a:lnSpc>
                  <a:spcPct val="107000"/>
                </a:lnSpc>
              </a:pPr>
              <a:endParaRPr lang="pt-BR" sz="650" kern="12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87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pPr defTabSz="336947">
              <a:defRPr/>
            </a:pPr>
            <a:r>
              <a:rPr lang="en-US" sz="4400" b="1" dirty="0" err="1">
                <a:solidFill>
                  <a:srgbClr val="0070C0"/>
                </a:solidFill>
              </a:rPr>
              <a:t>Datas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Avaliativas</a:t>
            </a:r>
            <a:r>
              <a:rPr lang="en-US" sz="4400" b="1" dirty="0">
                <a:solidFill>
                  <a:srgbClr val="0070C0"/>
                </a:solidFill>
              </a:rPr>
              <a:t> 2023.2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1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/SETEMBRO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2 (Online):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02/OUT A 05/NOV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/NOVEMBRO</a:t>
            </a:r>
          </a:p>
          <a:p>
            <a:endParaRPr lang="pt-B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 DO SEMESTRE LETIVO: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07/DEZEMBRO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MONTGOMERY, Eduard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Animação Gráfica no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Baseada em C para Windows. Rio de Janeiro: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Pioneira, 2005. 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FERNANDES, Amaury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Fundamentos de Produção Gráfica para Quem Não e Produtor Gráfico. Rio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Janeiro: , 2003. 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8/9º Semestre - </a:t>
            </a:r>
            <a:r>
              <a:rPr lang="pt-BR" altLang="pt-BR" sz="24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UniRuy</a:t>
            </a: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na área da Ciência da Computação que se dedica ao estudo e desenvolvimento de técnicas e algoritmos para a geração (síntese) de imagens através do computador, no que tange: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as técnicas de síntese e processamento de imagens para construir e modificar imagens no computador. </a:t>
            </a:r>
          </a:p>
          <a:p>
            <a:pPr algn="just" eaLnBrk="0" hangingPunct="0"/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 objetos sólidos tridimensionais e outras formas geométricas presentes na natureza, bem como gerar animações no computador, utilizando as técnicas de representação e modelagem de objetos e os métodos de animação.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 ou modificar imagens digitais, utilizando linguagens de computador, e aplicando as técnicas de síntese de imagens e transformações geométricas no plano. </a:t>
            </a: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Usar técnicas de representação e modelagem de sólidos para construir e armazenar, no computador, objetos sólidos 3D e representá­-los em 2D. </a:t>
            </a: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Tratar imagens digitais, modificando suas características para atender a objetivos específicos de eliminação de ruídos, realce de características e iluminação.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Simular situações reais ou não, utilizando técnicas de animação 2D e 3D, para construir animações em computador.</a:t>
            </a: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técnicas apropriadas para modelar e desenhar formas geométricas presentes na natureza, no computador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667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Gráfica: história e evolução;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 da cor e sua representação no computador;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 e aplicação de transformações geométricas no plano e no espaço: aritmética de vetores e matrizes;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 de coordenadas homogêneas;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Font typeface="+mj-lt"/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 de curvas no computador;</a:t>
            </a:r>
          </a:p>
          <a:p>
            <a:pPr marL="457200" indent="-457200" algn="just" eaLnBrk="0" hangingPunct="0">
              <a:buFont typeface="+mj-lt"/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 de técnicas de construção de superfícies;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 e modelagem de sólidos;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Técnicas de modelagem geométrica;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0933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Font typeface="+mj-lt"/>
              <a:buAutoNum type="arabicPeriod" startAt="9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animações;</a:t>
            </a:r>
          </a:p>
          <a:p>
            <a:pPr marL="457200" indent="-457200" algn="just" eaLnBrk="0" hangingPunct="0">
              <a:buAutoNum type="arabicPeriod" startAt="9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9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 de histograma;</a:t>
            </a:r>
          </a:p>
          <a:p>
            <a:pPr marL="457200" indent="-457200" algn="just" eaLnBrk="0" hangingPunct="0">
              <a:buAutoNum type="arabicPeriod" startAt="9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9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Suavização de imagens no domínio espacial;</a:t>
            </a:r>
          </a:p>
          <a:p>
            <a:pPr marL="457200" indent="-457200" algn="just" eaLnBrk="0" hangingPunct="0">
              <a:buAutoNum type="arabicPeriod" startAt="9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9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Visão geral do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08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834</Words>
  <Application>Microsoft Office PowerPoint</Application>
  <PresentationFormat>Apresentação na tela (16:9)</PresentationFormat>
  <Paragraphs>137</Paragraphs>
  <Slides>20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Calibri</vt:lpstr>
      <vt:lpstr>Fira Sans Extra Condensed</vt:lpstr>
      <vt:lpstr>Leelawadee</vt:lpstr>
      <vt:lpstr>Roboto</vt:lpstr>
      <vt:lpstr>Times New Roman</vt:lpstr>
      <vt:lpstr>Wingdings</vt:lpstr>
      <vt:lpstr>Office Theme</vt:lpstr>
      <vt:lpstr>Banco de Dados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Avaliação</vt:lpstr>
      <vt:lpstr>Apresentação do PowerPoint</vt:lpstr>
      <vt:lpstr>Apresentação do PowerPoint</vt:lpstr>
      <vt:lpstr>Datas Avaliativas 2023.2</vt:lpstr>
      <vt:lpstr>Referências Bibliográficas</vt:lpstr>
      <vt:lpstr>Referências Bibliográficas</vt:lpstr>
      <vt:lpstr>Banco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751</cp:revision>
  <dcterms:created xsi:type="dcterms:W3CDTF">2020-03-17T20:12:34Z</dcterms:created>
  <dcterms:modified xsi:type="dcterms:W3CDTF">2023-08-09T13:23:12Z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