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Century Schoolbook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ijM5gPELxtLrcASW3xn+zmCa30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Schoolbook-regular.fntdata"/><Relationship Id="rId10" Type="http://schemas.openxmlformats.org/officeDocument/2006/relationships/slide" Target="slides/slide5.xml"/><Relationship Id="rId13" Type="http://schemas.openxmlformats.org/officeDocument/2006/relationships/font" Target="fonts/CenturySchoolbook-italic.fntdata"/><Relationship Id="rId12" Type="http://schemas.openxmlformats.org/officeDocument/2006/relationships/font" Target="fonts/CenturySchoolboo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CenturySchoolboo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91a3117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g1df91a3117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df91a3117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d6ded6e2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gc6d6ded6e2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6d6ded6e2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d6ded6e2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gc6d6ded6e2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c6d6ded6e2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d6ded6e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gc6d6ded6e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c6d6ded6e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47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4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4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4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48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4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4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4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1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42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43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43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4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4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4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44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44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44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44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4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4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45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45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4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4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4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4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6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4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4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4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3386138" y="4683125"/>
            <a:ext cx="62355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Talita Rocha Pinheiro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03</a:t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91a3117e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df91a3117e_0_0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9" name="Google Shape;99;g1df91a3117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df91a3117e_0_0"/>
          <p:cNvSpPr/>
          <p:nvPr/>
        </p:nvSpPr>
        <p:spPr>
          <a:xfrm>
            <a:off x="409754" y="1905582"/>
            <a:ext cx="109887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Divisão das equipes: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06 ou 07 alunos por equipe.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Cada equipe deve desenvolver na aula de hoje o Modelo Conceitual do Banco de Dados assim como o diagrama ER (Entidade-Relacionamento). Para isso, seguir o que diz os slides a seguir,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1" name="Google Shape;101;g1df91a3117e_0_0"/>
          <p:cNvSpPr/>
          <p:nvPr/>
        </p:nvSpPr>
        <p:spPr>
          <a:xfrm>
            <a:off x="279121" y="5815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t-BR" sz="32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Orientações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d6ded6e2_0_9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6d6ded6e2_0_9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gc6d6ded6e2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c6d6ded6e2_0_96"/>
          <p:cNvSpPr/>
          <p:nvPr/>
        </p:nvSpPr>
        <p:spPr>
          <a:xfrm>
            <a:off x="409754" y="1905582"/>
            <a:ext cx="109887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Realização das atividades práticas da disciplina.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Pensem em um ambiente para projetar um Banco de Dados (ex: supermercado, farmácia, biblioteca, restaurante, loja, aluguel de carros, food truck, etc.);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Analise o ambiente escolhido para coleta e levantamento de requisitos;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Crie o modelo conceitual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textual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banco de dados apresentando quais dados irão aparecer no banco de dados.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c6d6ded6e2_0_96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d6ded6e2_0_10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c6d6ded6e2_0_10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gc6d6ded6e2_0_10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b="1" lang="pt-BR" sz="3200">
                <a:latin typeface="Century Schoolbook"/>
                <a:ea typeface="Century Schoolbook"/>
                <a:cs typeface="Century Schoolbook"/>
                <a:sym typeface="Century Schoolbook"/>
              </a:rPr>
              <a:t>Diagrama E-R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20" name="Google Shape;120;gc6d6ded6e2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c6d6ded6e2_0_105"/>
          <p:cNvSpPr/>
          <p:nvPr/>
        </p:nvSpPr>
        <p:spPr>
          <a:xfrm>
            <a:off x="493310" y="1163874"/>
            <a:ext cx="110892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Após a criação do Modelo conceitual textual feito anteriormente, desenvolva </a:t>
            </a:r>
            <a:r>
              <a:rPr lang="pt-BR" sz="1800">
                <a:solidFill>
                  <a:schemeClr val="dk1"/>
                </a:solidFill>
              </a:rPr>
              <a:t>o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diagrama Entidade-Relacionamento de uma maneira lógica, inclusive nomeando os componentes e ações que exercem uns sobre os outros.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Nesta etapa identifique apenas as entidades e os relacionamentos entre elas. Não se faz necessário ainda inserir os atributos neste diagrama.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d6ded6e2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c6d6ded6e2_0_0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9" name="Google Shape;129;gc6d6ded6e2_0_0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b="1" lang="pt-BR" sz="32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Diagrama E-R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Cardinalidade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c6d6ded6e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c6d6ded6e2_0_0"/>
          <p:cNvSpPr/>
          <p:nvPr/>
        </p:nvSpPr>
        <p:spPr>
          <a:xfrm>
            <a:off x="452885" y="1704298"/>
            <a:ext cx="110892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Insira</a:t>
            </a:r>
            <a:r>
              <a:rPr lang="pt-BR" sz="1800">
                <a:solidFill>
                  <a:schemeClr val="dk1"/>
                </a:solidFill>
              </a:rPr>
              <a:t>,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modelo ER elaborado, a cardinalidade (Máxima e Mínima) das entidades presentes. 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Talita Rocha Pinheiro</dc:creator>
</cp:coreProperties>
</file>