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31" r:id="rId4"/>
    <p:sldId id="332" r:id="rId5"/>
    <p:sldId id="333" r:id="rId6"/>
    <p:sldId id="362" r:id="rId7"/>
    <p:sldId id="334" r:id="rId8"/>
    <p:sldId id="365" r:id="rId9"/>
    <p:sldId id="364" r:id="rId10"/>
    <p:sldId id="366" r:id="rId11"/>
    <p:sldId id="347" r:id="rId12"/>
    <p:sldId id="335" r:id="rId13"/>
    <p:sldId id="340" r:id="rId14"/>
    <p:sldId id="336" r:id="rId15"/>
    <p:sldId id="341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73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87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46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03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1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Construções de funções no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forma analítica e paramétrica;</a:t>
            </a:r>
          </a:p>
          <a:p>
            <a:pPr marL="457200" indent="-457200" algn="just" eaLnBrk="0" hangingPunct="0">
              <a:buAutoNum type="arabicPeriod" startAt="13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1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superfícies e objetos 3D no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Construções de animações 3D no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61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Didática, Digital e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2 pontos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MONTGOMERY, Eduard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Animação Gráfica no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Baseada em C para Windows. Rio de Janeiro: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Pioneira, 2005.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FERNANDES, Amaury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Fundamentos de Produção Gráfica para Quem Não e Produtor Gráfico. Rio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Janeiro: , 2003. 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8/9º Semestre -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na área da Ciência da Computação que se dedica ao estudo e desenvolvimento de técnicas e algoritmos para a geração (síntese) de imagens através do computador, no que tange: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as técnicas de síntese e processamento de imagens para construir e modificar imagens no computador. </a:t>
            </a:r>
          </a:p>
          <a:p>
            <a:pPr algn="just" eaLnBrk="0" hangingPunct="0"/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objetos sólidos tridimensionais e outras formas geométricas presentes na natureza, bem como gerar animações no computador, utilizando as técnicas de representação e modelagem de objetos e os métodos de animação.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ou modificar imagens digitais, utilizando linguagens de computador, e aplicando as técnicas de síntese de imagens e transformações geométricas no plano. 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 técnicas de representação e modelagem de sólidos para construir e armazenar, no computador, objetos sólidos 3D e representá­-los em 2D. 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Tratar imagens digitais, modificando suas características para atender a objetivos específicos de eliminação de ruídos, realce de características e iluminação.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 situações reais ou não, utilizando técnicas de animação 2D e 3D, para construir animações em computador.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técnicas apropriadas para modelar e desenhar formas geométricas presentes na natureza, no computador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667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Gráfica: história e evolução;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da cor e sua representação no computador;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e aplicação de transformações geométricas no plano e no espaço: aritmética de vetores e matrizes;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de coordenadas homogêneas;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de curvas no computador;</a:t>
            </a:r>
          </a:p>
          <a:p>
            <a:pPr marL="457200" indent="-457200" algn="just" eaLnBrk="0" hangingPunct="0">
              <a:buFont typeface="+mj-lt"/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de técnicas de construção de superfícies;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e modelagem de sólidos;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modelagem geométrica;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933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animações;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 de histograma;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Suavização de imagens no domínio espacial;</a:t>
            </a:r>
          </a:p>
          <a:p>
            <a:pPr marL="457200" indent="-457200" algn="just" eaLnBrk="0" hangingPunct="0">
              <a:buAutoNum type="arabicPeriod" startAt="9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 startAt="9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geral do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0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618</Words>
  <Application>Microsoft Office PowerPoint</Application>
  <PresentationFormat>Apresentação na tela (16:9)</PresentationFormat>
  <Paragraphs>95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Banco de Dados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749</cp:revision>
  <dcterms:created xsi:type="dcterms:W3CDTF">2020-03-17T20:12:34Z</dcterms:created>
  <dcterms:modified xsi:type="dcterms:W3CDTF">2023-08-02T15:59:20Z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