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Z3T00ioVe2seE5UcQADaYwPx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AAD86-CE1B-4991-BC57-2020ABBEAA17}">
  <a:tblStyle styleId="{895AAD86-CE1B-4991-BC57-2020ABBEAA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07 -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DML</a:t>
            </a:r>
            <a:endParaRPr sz="3600" b="1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24C82C0-EA0B-5913-2D06-470AB207B9E0}"/>
              </a:ext>
            </a:extLst>
          </p:cNvPr>
          <p:cNvSpPr/>
          <p:nvPr/>
        </p:nvSpPr>
        <p:spPr>
          <a:xfrm>
            <a:off x="294807" y="4505021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254827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Update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8812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 – Atualização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574372" y="1876927"/>
            <a:ext cx="10759376" cy="466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efetuar uma alteração em uma tabela, é utilizado em SQL o comando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comando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&lt;tabela&gt;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	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&lt;(coluna)&gt; = &lt;expressão&gt;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&lt;condição&gt;;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salario=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depto = 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Exercício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0" y="1564328"/>
            <a:ext cx="118824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na tabela “Produto” os valores 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10% a mais do valor definido na tabela.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todas as impressoras, o valor deve ser padrão (R$600,00).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13"/>
          <p:cNvGraphicFramePr/>
          <p:nvPr/>
        </p:nvGraphicFramePr>
        <p:xfrm>
          <a:off x="491671" y="2557847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Descricao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Preco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CodigodoTipo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Desktop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Laptop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Jato Tinta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Laser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3"/>
          <p:cNvSpPr txBox="1"/>
          <p:nvPr/>
        </p:nvSpPr>
        <p:spPr>
          <a:xfrm>
            <a:off x="528864" y="2245488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675971" y="4924927"/>
            <a:ext cx="3591229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preco + (preco*0,10)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descricao= ‘Desktop’;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660142" y="4961213"/>
            <a:ext cx="6399743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600,00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 CodigodoTipo= 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 – Atualização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574372" y="1876927"/>
            <a:ext cx="10759376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Omitir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cláusula WHERE implica que o UPDATE deve ser aplicado a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tuplas da relação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salario=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houver mais de um atributo a serem alterado,  os separamos por vírgula (,) na cláusula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500,00, CodigodoTipo=4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Delete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3" y="196948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– Exclusão de registros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574372" y="2406316"/>
            <a:ext cx="107593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eliminar uma tupla de uma tabela, utiliza-se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delete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&lt;tabela&gt;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&lt;(condição&gt;;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mat=7070707070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– Exemplo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598435" y="1732547"/>
            <a:ext cx="5946744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 em consideração a seguinte expressão: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Elimine todos os registros nos quais o empregado trabalhe no departamento 2 e possua salário maior que R$3.500,00: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793491" y="3852781"/>
            <a:ext cx="49329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 &gt; 3.500,00 AND depto =2;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 rot="-2311251">
            <a:off x="3546833" y="3765693"/>
            <a:ext cx="1130969" cy="146785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348343" y="5440011"/>
            <a:ext cx="11350172" cy="69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omitirmos a cláusula WHERE, então o DELETE deve ser aplicado a todas as tuplas da relação. Porém, a  relação permanece no BD como uma relação vazia.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Exercício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0" y="1564328"/>
            <a:ext cx="118824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da tabela “Produto” todos os produtos de código do tipo 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Exclua equipamentos como valor maior que R$1.500,00.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9"/>
          <p:cNvGraphicFramePr/>
          <p:nvPr/>
        </p:nvGraphicFramePr>
        <p:xfrm>
          <a:off x="419100" y="2953362"/>
          <a:ext cx="2766200" cy="111255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Computador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Impressora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4" name="Google Shape;264;p19"/>
          <p:cNvGraphicFramePr/>
          <p:nvPr/>
        </p:nvGraphicFramePr>
        <p:xfrm>
          <a:off x="3365500" y="4401162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Preço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CódigodoTipo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Desktop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Laptop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Jato Tinta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Laser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5" name="Google Shape;265;p19"/>
          <p:cNvSpPr txBox="1"/>
          <p:nvPr/>
        </p:nvSpPr>
        <p:spPr>
          <a:xfrm>
            <a:off x="10267950" y="392914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00050" y="2424196"/>
            <a:ext cx="1937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510253" y="1758426"/>
            <a:ext cx="11477452" cy="476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 pela equipe: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 o Projeto Lógico criado pela equipe com definição das chaves e cardinalidades;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Exporte o Diagrama criado para a geração do script e visualização do código para as tabelas criadas.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novo script SQL e apresente os códigos para a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03 linhas em cada uma das tabelas criadas.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 TRAB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540925" y="1589869"/>
            <a:ext cx="11421996" cy="559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uma ou mais entidades do projeto lógico do TRABALHO EM EQUIPE, apresente os códigos SQL para as seguintes atualizações: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uma ou mais tabelas especifique um valor padrão para um dos atributos;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Livro que contem o atributo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especificando o valor ‘Abril’.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Modifique valores de atributos modificando seus nomes.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Para os livros de Titulo “Banco de Dados”, atualize seus nome apenas para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“BD”.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um dos atributos numericos que quardam algum valor (ex preço) e atualize um 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o numero de páginas dos livros aumentando 20% das páginas cadastradas para cada um deles.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316396" y="220248"/>
            <a:ext cx="7932254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598434" y="1848661"/>
            <a:ext cx="101712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uma ou mais entidades do projeto lógico do TRABALHO, apresente os códigos SQL para as seguintes atualizações: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um conjunto de tuplas de uma tabela específica.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livros com menos de 100 páginas.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livro que contém o ‘Banco’ em seu nome.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os autores que contém o ‘Silva’ em seu sobrenome.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2334126" y="3296653"/>
            <a:ext cx="1491916" cy="2189747"/>
          </a:xfrm>
          <a:prstGeom prst="roundRect">
            <a:avLst>
              <a:gd name="adj" fmla="val 16667"/>
            </a:avLst>
          </a:prstGeom>
          <a:solidFill>
            <a:srgbClr val="FF0000">
              <a:alpha val="43529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377239" y="5600700"/>
            <a:ext cx="118013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92504" y="1781885"/>
            <a:ext cx="1167063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lang="pt-B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transaction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(inicia transação),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223973" y="3079095"/>
            <a:ext cx="6936600" cy="529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Insert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97" y="225083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Inserções e Atualizações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574372" y="2406316"/>
            <a:ext cx="10759376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elaborar inserções em SQL, utiliza-se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insert into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&lt;nome da tabela&gt; &lt;(lista de colunas)&gt;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&lt;(lista de valores)&gt;;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EMPREGADOS (nome, rg)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(‘Jorge’, 0210853382);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487681" y="5812116"/>
            <a:ext cx="109212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inserção será rejeitada se tentarmos omitir  um atributo que não permite valores nulos (NOT  NULL)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Exercício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09534" y="1562847"/>
            <a:ext cx="11676140" cy="69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tabela “Tipo de produto” o produto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Roteador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Na tabela “Produto” adicione o D-link e TP-Link (R$80,00). Todos os campos precisam ser preenchidos.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419100" y="2953362"/>
          <a:ext cx="2766200" cy="111255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Descricao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Computador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Impressora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" name="Google Shape;150;p7"/>
          <p:cNvGraphicFramePr/>
          <p:nvPr/>
        </p:nvGraphicFramePr>
        <p:xfrm>
          <a:off x="3365500" y="4401162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Descricao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Preço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CodigodoTipo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Desktop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Laptop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Jato Tinta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Laser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7"/>
          <p:cNvSpPr txBox="1"/>
          <p:nvPr/>
        </p:nvSpPr>
        <p:spPr>
          <a:xfrm>
            <a:off x="10267950" y="392914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00050" y="2424196"/>
            <a:ext cx="1937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- Exemplo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253378" y="1416245"/>
            <a:ext cx="6437693" cy="263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Insira na tabela EMPREGADOS os seguintes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Jorge Ramos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5555555555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5050505050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rg_superior: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4444444444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R$4.000,00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319169" y="2651487"/>
            <a:ext cx="1347537" cy="8181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172032" y="2170226"/>
            <a:ext cx="42832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(‘Jorge Ramos’, ‘5555555555’, ‘5050505050’, 3, ‘4444444444’, 4000,00);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310887" y="4219830"/>
            <a:ext cx="5682049" cy="23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 Campos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77777777777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7070707070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6091156" y="4698220"/>
            <a:ext cx="620027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 (nome, rg, mat, depto, salario)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(‘Jorge Ramos’, ‘5555555555’, ‘5050505050’, 3, 4000,00);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025206" y="4966241"/>
            <a:ext cx="1347537" cy="8181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– Exemplo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98434" y="1732547"/>
            <a:ext cx="1110007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inserir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várias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tuplas numa relação  através de uma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Insira na tabela EMPREGADOS os seguintes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 Campos,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77777777777, 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7070707070,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Talita Pinheiro,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88888888888, 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8080808080,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Maria,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99999999999, 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9090909090,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106396" y="4361926"/>
            <a:ext cx="620027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 (nome, rg, mat, depto, salario)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(‘Joao Campos’, ‘77777777777’, ‘7070707070’, 3, 2000,00), (‘Talita Pinheiro’, ‘88888888888’, ‘8080808080’, 3, 2000,00), (‘Ana Maria’, ‘99999999999’, ‘9090909090’, 3, 2000,00);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 rot="-1129282">
            <a:off x="2293638" y="4263380"/>
            <a:ext cx="1275348" cy="86627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1381</Words>
  <Application>Microsoft Office PowerPoint</Application>
  <PresentationFormat>Widescreen</PresentationFormat>
  <Paragraphs>279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Times New Roman</vt:lpstr>
      <vt:lpstr>Century Schoolbook</vt:lpstr>
      <vt:lpstr>Calibri</vt:lpstr>
      <vt:lpstr>Tahoma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4</cp:revision>
  <dcterms:modified xsi:type="dcterms:W3CDTF">2023-08-25T19:29:13Z</dcterms:modified>
</cp:coreProperties>
</file>