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6" r:id="rId2"/>
    <p:sldId id="291" r:id="rId3"/>
    <p:sldId id="331" r:id="rId4"/>
    <p:sldId id="332" r:id="rId5"/>
    <p:sldId id="333" r:id="rId6"/>
    <p:sldId id="369" r:id="rId7"/>
    <p:sldId id="370" r:id="rId8"/>
    <p:sldId id="334" r:id="rId9"/>
    <p:sldId id="365" r:id="rId10"/>
    <p:sldId id="364" r:id="rId11"/>
    <p:sldId id="367" r:id="rId12"/>
    <p:sldId id="366" r:id="rId13"/>
    <p:sldId id="368" r:id="rId14"/>
    <p:sldId id="347" r:id="rId15"/>
    <p:sldId id="335" r:id="rId16"/>
    <p:sldId id="340" r:id="rId17"/>
    <p:sldId id="284" r:id="rId18"/>
    <p:sldId id="276" r:id="rId19"/>
    <p:sldId id="277" r:id="rId20"/>
    <p:sldId id="279" r:id="rId21"/>
    <p:sldId id="336" r:id="rId22"/>
    <p:sldId id="341" r:id="rId23"/>
    <p:sldId id="371" r:id="rId24"/>
    <p:sldId id="309" r:id="rId25"/>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a:defRPr>
    </a:lvl9pPr>
  </p:defaultTextStyle>
  <p:extLst>
    <p:ext uri="{EFAFB233-063F-42B5-8137-9DF3F51BA10A}">
      <p15:sldGuideLst xmlns:p15="http://schemas.microsoft.com/office/powerpoint/2012/main">
        <p15:guide id="1" orient="horz" pos="1572">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é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Estilo Médio 2 - Ênfas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Estilo Médio 2 - Ênfas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enhum Estilo, Grade de Tabe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Estilo Claro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147" autoAdjust="0"/>
    <p:restoredTop sz="83649" autoAdjust="0"/>
  </p:normalViewPr>
  <p:slideViewPr>
    <p:cSldViewPr snapToGrid="0">
      <p:cViewPr varScale="1">
        <p:scale>
          <a:sx n="75" d="100"/>
          <a:sy n="75" d="100"/>
        </p:scale>
        <p:origin x="558" y="60"/>
      </p:cViewPr>
      <p:guideLst>
        <p:guide orient="horz" pos="1572"/>
        <p:guide pos="2880"/>
      </p:guideLst>
    </p:cSldViewPr>
  </p:slideViewPr>
  <p:notesTextViewPr>
    <p:cViewPr>
      <p:scale>
        <a:sx n="1" d="1"/>
        <a:sy n="1" d="1"/>
      </p:scale>
      <p:origin x="0" y="0"/>
    </p:cViewPr>
  </p:notesTextViewPr>
  <p:sorterViewPr>
    <p:cViewPr>
      <p:scale>
        <a:sx n="100" d="100"/>
        <a:sy n="100" d="100"/>
      </p:scale>
      <p:origin x="0" y="4494"/>
    </p:cViewPr>
  </p:sorterViewPr>
  <p:notesViewPr>
    <p:cSldViewPr snapToGrid="0">
      <p:cViewPr varScale="1">
        <p:scale>
          <a:sx n="56" d="100"/>
          <a:sy n="56" d="100"/>
        </p:scale>
        <p:origin x="-282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9" name="Shape 109"/>
          <p:cNvSpPr>
            <a:spLocks noGrp="1" noRot="1" noChangeAspect="1"/>
          </p:cNvSpPr>
          <p:nvPr>
            <p:ph type="sldImg"/>
          </p:nvPr>
        </p:nvSpPr>
        <p:spPr>
          <a:xfrm>
            <a:off x="381000" y="685800"/>
            <a:ext cx="6096000" cy="3429000"/>
          </a:xfrm>
          <a:prstGeom prst="rect">
            <a:avLst/>
          </a:prstGeom>
        </p:spPr>
        <p:txBody>
          <a:bodyPr/>
          <a:lstStyle/>
          <a:p>
            <a:endParaRPr/>
          </a:p>
        </p:txBody>
      </p:sp>
      <p:sp>
        <p:nvSpPr>
          <p:cNvPr id="110" name="Shape 110"/>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456252599"/>
      </p:ext>
    </p:extLst>
  </p:cSld>
  <p:clrMap bg1="lt1" tx1="dk1" bg2="lt2" tx2="dk2" accent1="accent1" accent2="accent2" accent3="accent3" accent4="accent4" accent5="accent5" accent6="accent6" hlink="hlink" folHlink="folHlink"/>
  <p:notesStyle>
    <a:lvl1pPr defTabSz="457200" latinLnBrk="0">
      <a:defRPr sz="1200">
        <a:latin typeface="+mj-lt"/>
        <a:ea typeface="+mj-ea"/>
        <a:cs typeface="+mj-cs"/>
        <a:sym typeface="Calibri"/>
      </a:defRPr>
    </a:lvl1pPr>
    <a:lvl2pPr indent="228600" defTabSz="457200" latinLnBrk="0">
      <a:defRPr sz="1200">
        <a:latin typeface="+mj-lt"/>
        <a:ea typeface="+mj-ea"/>
        <a:cs typeface="+mj-cs"/>
        <a:sym typeface="Calibri"/>
      </a:defRPr>
    </a:lvl2pPr>
    <a:lvl3pPr indent="457200" defTabSz="457200" latinLnBrk="0">
      <a:defRPr sz="1200">
        <a:latin typeface="+mj-lt"/>
        <a:ea typeface="+mj-ea"/>
        <a:cs typeface="+mj-cs"/>
        <a:sym typeface="Calibri"/>
      </a:defRPr>
    </a:lvl3pPr>
    <a:lvl4pPr indent="685800" defTabSz="457200" latinLnBrk="0">
      <a:defRPr sz="1200">
        <a:latin typeface="+mj-lt"/>
        <a:ea typeface="+mj-ea"/>
        <a:cs typeface="+mj-cs"/>
        <a:sym typeface="Calibri"/>
      </a:defRPr>
    </a:lvl4pPr>
    <a:lvl5pPr indent="914400" defTabSz="457200" latinLnBrk="0">
      <a:defRPr sz="1200">
        <a:latin typeface="+mj-lt"/>
        <a:ea typeface="+mj-ea"/>
        <a:cs typeface="+mj-cs"/>
        <a:sym typeface="Calibri"/>
      </a:defRPr>
    </a:lvl5pPr>
    <a:lvl6pPr indent="1143000" defTabSz="457200" latinLnBrk="0">
      <a:defRPr sz="1200">
        <a:latin typeface="+mj-lt"/>
        <a:ea typeface="+mj-ea"/>
        <a:cs typeface="+mj-cs"/>
        <a:sym typeface="Calibri"/>
      </a:defRPr>
    </a:lvl6pPr>
    <a:lvl7pPr indent="1371600" defTabSz="457200" latinLnBrk="0">
      <a:defRPr sz="1200">
        <a:latin typeface="+mj-lt"/>
        <a:ea typeface="+mj-ea"/>
        <a:cs typeface="+mj-cs"/>
        <a:sym typeface="Calibri"/>
      </a:defRPr>
    </a:lvl7pPr>
    <a:lvl8pPr indent="1600200" defTabSz="457200" latinLnBrk="0">
      <a:defRPr sz="1200">
        <a:latin typeface="+mj-lt"/>
        <a:ea typeface="+mj-ea"/>
        <a:cs typeface="+mj-cs"/>
        <a:sym typeface="Calibri"/>
      </a:defRPr>
    </a:lvl8pPr>
    <a:lvl9pPr indent="1828800" defTabSz="457200" latinLnBrk="0">
      <a:defRPr sz="1200">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30357535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3013031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42082066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24843145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26902794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3718933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25679072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42480382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999319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36409612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12351430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20513590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9331528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9400032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42210874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16024634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434994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exto do Título"/>
          <p:cNvSpPr txBox="1">
            <a:spLocks noGrp="1"/>
          </p:cNvSpPr>
          <p:nvPr>
            <p:ph type="title" hasCustomPrompt="1"/>
          </p:nvPr>
        </p:nvSpPr>
        <p:spPr>
          <a:xfrm>
            <a:off x="685802" y="1597820"/>
            <a:ext cx="7772400" cy="1102519"/>
          </a:xfrm>
          <a:prstGeom prst="rect">
            <a:avLst/>
          </a:prstGeom>
        </p:spPr>
        <p:txBody>
          <a:bodyPr/>
          <a:lstStyle/>
          <a:p>
            <a:r>
              <a:t>Texto do Título</a:t>
            </a:r>
          </a:p>
        </p:txBody>
      </p:sp>
      <p:sp>
        <p:nvSpPr>
          <p:cNvPr id="12" name="Nível de Corpo Um…"/>
          <p:cNvSpPr txBox="1">
            <a:spLocks noGrp="1"/>
          </p:cNvSpPr>
          <p:nvPr>
            <p:ph type="body" sz="quarter" idx="1" hasCustomPrompt="1"/>
          </p:nvPr>
        </p:nvSpPr>
        <p:spPr>
          <a:xfrm>
            <a:off x="1371600" y="2914650"/>
            <a:ext cx="6400800" cy="1314450"/>
          </a:xfrm>
          <a:prstGeom prst="rect">
            <a:avLst/>
          </a:prstGeom>
        </p:spPr>
        <p:txBody>
          <a:bodyPr/>
          <a:lstStyle>
            <a:lvl1pPr marL="0" indent="0" algn="ctr">
              <a:buSzTx/>
              <a:buFontTx/>
              <a:buNone/>
              <a:defRPr>
                <a:solidFill>
                  <a:srgbClr val="888888"/>
                </a:solidFill>
              </a:defRPr>
            </a:lvl1pPr>
            <a:lvl2pPr marL="0" indent="0" algn="ctr">
              <a:buSzTx/>
              <a:buFontTx/>
              <a:buNone/>
              <a:defRPr>
                <a:solidFill>
                  <a:srgbClr val="888888"/>
                </a:solidFill>
              </a:defRPr>
            </a:lvl2pPr>
            <a:lvl3pPr marL="0" indent="0" algn="ctr">
              <a:buSzTx/>
              <a:buFontTx/>
              <a:buNone/>
              <a:defRPr>
                <a:solidFill>
                  <a:srgbClr val="888888"/>
                </a:solidFill>
              </a:defRPr>
            </a:lvl3pPr>
            <a:lvl4pPr marL="0" indent="0" algn="ctr">
              <a:buSzTx/>
              <a:buFontTx/>
              <a:buNone/>
              <a:defRPr>
                <a:solidFill>
                  <a:srgbClr val="888888"/>
                </a:solidFill>
              </a:defRPr>
            </a:lvl4pPr>
            <a:lvl5pPr marL="0" indent="0" algn="ctr">
              <a:buSzTx/>
              <a:buFontTx/>
              <a:buNone/>
              <a:defRPr>
                <a:solidFill>
                  <a:srgbClr val="888888"/>
                </a:solidFill>
              </a:defRPr>
            </a:lvl5pPr>
          </a:lstStyle>
          <a:p>
            <a:r>
              <a:t>Nível de Corpo Um</a:t>
            </a:r>
          </a:p>
          <a:p>
            <a:pPr lvl="1"/>
            <a:r>
              <a:t>Nível de Corpo Dois</a:t>
            </a:r>
          </a:p>
          <a:p>
            <a:pPr lvl="2"/>
            <a:r>
              <a:t>Nível de Corpo Três</a:t>
            </a:r>
          </a:p>
          <a:p>
            <a:pPr lvl="3"/>
            <a:r>
              <a:t>Nível de Corpo Quatro</a:t>
            </a:r>
          </a:p>
          <a:p>
            <a:pPr lvl="4"/>
            <a:r>
              <a:t>Nível de Corpo Cinco</a:t>
            </a:r>
          </a:p>
        </p:txBody>
      </p:sp>
      <p:sp>
        <p:nvSpPr>
          <p:cNvPr id="13" name="Número do Slide"/>
          <p:cNvSpPr txBox="1">
            <a:spLocks noGrp="1"/>
          </p:cNvSpPr>
          <p:nvPr>
            <p:ph type="sldNum" sz="quarter" idx="2"/>
          </p:nvPr>
        </p:nvSpPr>
        <p:spPr>
          <a:prstGeom prst="rect">
            <a:avLst/>
          </a:prstGeom>
        </p:spPr>
        <p:txBody>
          <a:bodyPr/>
          <a:lstStyle/>
          <a:p>
            <a:fld id="{86CB4B4D-7CA3-9044-876B-883B54F8677D}" type="slidenum">
              <a:rPr/>
              <a:t>‹nº›</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lvl1pPr marL="68580" indent="-68580">
              <a:buFont typeface="Wingdings" panose="05000000000000000000" pitchFamily="2" charset="2"/>
              <a:buChar char="§"/>
              <a:defRPr/>
            </a:lvl1pPr>
          </a:lstStyle>
          <a:p>
            <a:pPr lvl="0"/>
            <a:r>
              <a:rPr lang="pt-BR" dirty="0"/>
              <a:t>Editar estilos de texto Mestre</a:t>
            </a:r>
          </a:p>
          <a:p>
            <a:pPr lvl="1"/>
            <a:r>
              <a:rPr lang="pt-BR" dirty="0"/>
              <a:t>Segundo nível</a:t>
            </a:r>
          </a:p>
          <a:p>
            <a:pPr lvl="2"/>
            <a:r>
              <a:rPr lang="pt-BR" dirty="0"/>
              <a:t>Terceiro nível</a:t>
            </a:r>
          </a:p>
          <a:p>
            <a:pPr lvl="3"/>
            <a:r>
              <a:rPr lang="pt-BR" dirty="0"/>
              <a:t>Quarto nível</a:t>
            </a:r>
          </a:p>
          <a:p>
            <a:pPr lvl="4"/>
            <a:r>
              <a:rPr lang="pt-BR" dirty="0"/>
              <a:t>Quinto nível</a:t>
            </a:r>
            <a:endParaRPr lang="en-US"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r>
              <a:rPr lang="pt-BR"/>
              <a:t>2022.1</a:t>
            </a:r>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pt-BR"/>
              <a:t>ARA0044 - Apresentação Curso</a:t>
            </a:r>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E50FAC2A-6E90-4BEA-B3BF-15B8E63C5B7E}" type="slidenum">
              <a:rPr lang="pt-BR" smtClean="0"/>
              <a:pPr/>
              <a:t>‹nº›</a:t>
            </a:fld>
            <a:endParaRPr lang="pt-BR"/>
          </a:p>
        </p:txBody>
      </p:sp>
    </p:spTree>
    <p:extLst>
      <p:ext uri="{BB962C8B-B14F-4D97-AF65-F5344CB8AC3E}">
        <p14:creationId xmlns:p14="http://schemas.microsoft.com/office/powerpoint/2010/main" val="1524505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exto do Título"/>
          <p:cNvSpPr txBox="1">
            <a:spLocks noGrp="1"/>
          </p:cNvSpPr>
          <p:nvPr>
            <p:ph type="title" hasCustomPrompt="1"/>
          </p:nvPr>
        </p:nvSpPr>
        <p:spPr>
          <a:xfrm>
            <a:off x="722313" y="3305176"/>
            <a:ext cx="7772402" cy="1021556"/>
          </a:xfrm>
          <a:prstGeom prst="rect">
            <a:avLst/>
          </a:prstGeom>
        </p:spPr>
        <p:txBody>
          <a:bodyPr anchor="t"/>
          <a:lstStyle>
            <a:lvl1pPr algn="l">
              <a:defRPr sz="4000" b="1" cap="all"/>
            </a:lvl1pPr>
          </a:lstStyle>
          <a:p>
            <a:r>
              <a:t>Texto do Título</a:t>
            </a:r>
          </a:p>
        </p:txBody>
      </p:sp>
      <p:sp>
        <p:nvSpPr>
          <p:cNvPr id="30" name="Nível de Corpo Um…"/>
          <p:cNvSpPr txBox="1">
            <a:spLocks noGrp="1"/>
          </p:cNvSpPr>
          <p:nvPr>
            <p:ph type="body" sz="quarter" idx="1" hasCustomPrompt="1"/>
          </p:nvPr>
        </p:nvSpPr>
        <p:spPr>
          <a:xfrm>
            <a:off x="722313" y="2180035"/>
            <a:ext cx="7772402" cy="1125142"/>
          </a:xfrm>
          <a:prstGeom prst="rect">
            <a:avLst/>
          </a:prstGeom>
        </p:spPr>
        <p:txBody>
          <a:bodyPr anchor="b"/>
          <a:lstStyle>
            <a:lvl1pPr marL="0" indent="0">
              <a:spcBef>
                <a:spcPts val="400"/>
              </a:spcBef>
              <a:buSzTx/>
              <a:buFontTx/>
              <a:buNone/>
              <a:defRPr sz="2000">
                <a:solidFill>
                  <a:srgbClr val="888888"/>
                </a:solidFill>
              </a:defRPr>
            </a:lvl1pPr>
            <a:lvl2pPr marL="0" indent="0">
              <a:spcBef>
                <a:spcPts val="400"/>
              </a:spcBef>
              <a:buSzTx/>
              <a:buFontTx/>
              <a:buNone/>
              <a:defRPr sz="2000">
                <a:solidFill>
                  <a:srgbClr val="888888"/>
                </a:solidFill>
              </a:defRPr>
            </a:lvl2pPr>
            <a:lvl3pPr marL="0" indent="0">
              <a:spcBef>
                <a:spcPts val="400"/>
              </a:spcBef>
              <a:buSzTx/>
              <a:buFontTx/>
              <a:buNone/>
              <a:defRPr sz="2000">
                <a:solidFill>
                  <a:srgbClr val="888888"/>
                </a:solidFill>
              </a:defRPr>
            </a:lvl3pPr>
            <a:lvl4pPr marL="0" indent="0">
              <a:spcBef>
                <a:spcPts val="400"/>
              </a:spcBef>
              <a:buSzTx/>
              <a:buFontTx/>
              <a:buNone/>
              <a:defRPr sz="2000">
                <a:solidFill>
                  <a:srgbClr val="888888"/>
                </a:solidFill>
              </a:defRPr>
            </a:lvl4pPr>
            <a:lvl5pPr marL="0" indent="0">
              <a:spcBef>
                <a:spcPts val="400"/>
              </a:spcBef>
              <a:buSzTx/>
              <a:buFontTx/>
              <a:buNone/>
              <a:defRPr sz="2000">
                <a:solidFill>
                  <a:srgbClr val="888888"/>
                </a:solidFill>
              </a:defRPr>
            </a:lvl5pPr>
          </a:lstStyle>
          <a:p>
            <a:r>
              <a:t>Nível de Corpo Um</a:t>
            </a:r>
          </a:p>
          <a:p>
            <a:pPr lvl="1"/>
            <a:r>
              <a:t>Nível de Corpo Dois</a:t>
            </a:r>
          </a:p>
          <a:p>
            <a:pPr lvl="2"/>
            <a:r>
              <a:t>Nível de Corpo Três</a:t>
            </a:r>
          </a:p>
          <a:p>
            <a:pPr lvl="3"/>
            <a:r>
              <a:t>Nível de Corpo Quatro</a:t>
            </a:r>
          </a:p>
          <a:p>
            <a:pPr lvl="4"/>
            <a:r>
              <a:t>Nível de Corpo Cinco</a:t>
            </a:r>
          </a:p>
        </p:txBody>
      </p:sp>
      <p:sp>
        <p:nvSpPr>
          <p:cNvPr id="31" name="Número do Slide"/>
          <p:cNvSpPr txBox="1">
            <a:spLocks noGrp="1"/>
          </p:cNvSpPr>
          <p:nvPr>
            <p:ph type="sldNum" sz="quarter" idx="2"/>
          </p:nvPr>
        </p:nvSpPr>
        <p:spPr>
          <a:prstGeom prst="rect">
            <a:avLst/>
          </a:prstGeom>
        </p:spPr>
        <p:txBody>
          <a:bodyPr/>
          <a:lstStyle/>
          <a:p>
            <a:fld id="{86CB4B4D-7CA3-9044-876B-883B54F8677D}" type="slidenum">
              <a:rPr/>
              <a:t>‹nº›</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exto do Título"/>
          <p:cNvSpPr txBox="1">
            <a:spLocks noGrp="1"/>
          </p:cNvSpPr>
          <p:nvPr>
            <p:ph type="title" hasCustomPrompt="1"/>
          </p:nvPr>
        </p:nvSpPr>
        <p:spPr>
          <a:prstGeom prst="rect">
            <a:avLst/>
          </a:prstGeom>
        </p:spPr>
        <p:txBody>
          <a:bodyPr/>
          <a:lstStyle/>
          <a:p>
            <a:r>
              <a:t>Texto do Título</a:t>
            </a:r>
          </a:p>
        </p:txBody>
      </p:sp>
      <p:sp>
        <p:nvSpPr>
          <p:cNvPr id="39" name="Nível de Corpo Um…"/>
          <p:cNvSpPr txBox="1">
            <a:spLocks noGrp="1"/>
          </p:cNvSpPr>
          <p:nvPr>
            <p:ph type="body" sz="half" idx="1" hasCustomPrompt="1"/>
          </p:nvPr>
        </p:nvSpPr>
        <p:spPr>
          <a:xfrm>
            <a:off x="457201" y="1200151"/>
            <a:ext cx="4038601" cy="3394472"/>
          </a:xfrm>
          <a:prstGeom prst="rect">
            <a:avLst/>
          </a:prstGeom>
        </p:spPr>
        <p:txBody>
          <a:bodyPr/>
          <a:lstStyle>
            <a:lvl1pPr>
              <a:spcBef>
                <a:spcPts val="600"/>
              </a:spcBef>
              <a:defRPr sz="2800"/>
            </a:lvl1pPr>
            <a:lvl2pPr marL="790575" indent="-333375">
              <a:spcBef>
                <a:spcPts val="600"/>
              </a:spcBef>
              <a:defRPr sz="2800"/>
            </a:lvl2pPr>
            <a:lvl3pPr marL="1234440" indent="-320040">
              <a:spcBef>
                <a:spcPts val="600"/>
              </a:spcBef>
              <a:defRPr sz="2800"/>
            </a:lvl3pPr>
            <a:lvl4pPr marL="1727200" indent="-355600">
              <a:spcBef>
                <a:spcPts val="600"/>
              </a:spcBef>
              <a:defRPr sz="2800"/>
            </a:lvl4pPr>
            <a:lvl5pPr marL="2184400" indent="-355600">
              <a:spcBef>
                <a:spcPts val="600"/>
              </a:spcBef>
              <a:defRPr sz="2800"/>
            </a:lvl5pPr>
          </a:lstStyle>
          <a:p>
            <a:r>
              <a:t>Nível de Corpo Um</a:t>
            </a:r>
          </a:p>
          <a:p>
            <a:pPr lvl="1"/>
            <a:r>
              <a:t>Nível de Corpo Dois</a:t>
            </a:r>
          </a:p>
          <a:p>
            <a:pPr lvl="2"/>
            <a:r>
              <a:t>Nível de Corpo Três</a:t>
            </a:r>
          </a:p>
          <a:p>
            <a:pPr lvl="3"/>
            <a:r>
              <a:t>Nível de Corpo Quatro</a:t>
            </a:r>
          </a:p>
          <a:p>
            <a:pPr lvl="4"/>
            <a:r>
              <a:t>Nível de Corpo Cinco</a:t>
            </a:r>
          </a:p>
        </p:txBody>
      </p:sp>
      <p:sp>
        <p:nvSpPr>
          <p:cNvPr id="40" name="Número do Slide"/>
          <p:cNvSpPr txBox="1">
            <a:spLocks noGrp="1"/>
          </p:cNvSpPr>
          <p:nvPr>
            <p:ph type="sldNum" sz="quarter" idx="2"/>
          </p:nvPr>
        </p:nvSpPr>
        <p:spPr>
          <a:prstGeom prst="rect">
            <a:avLst/>
          </a:prstGeom>
        </p:spPr>
        <p:txBody>
          <a:bodyPr/>
          <a:lstStyle/>
          <a:p>
            <a:fld id="{86CB4B4D-7CA3-9044-876B-883B54F8677D}" type="slidenum">
              <a:rPr/>
              <a:t>‹nº›</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exto do Título"/>
          <p:cNvSpPr txBox="1">
            <a:spLocks noGrp="1"/>
          </p:cNvSpPr>
          <p:nvPr>
            <p:ph type="title" hasCustomPrompt="1"/>
          </p:nvPr>
        </p:nvSpPr>
        <p:spPr>
          <a:prstGeom prst="rect">
            <a:avLst/>
          </a:prstGeom>
        </p:spPr>
        <p:txBody>
          <a:bodyPr/>
          <a:lstStyle/>
          <a:p>
            <a:r>
              <a:t>Texto do Título</a:t>
            </a:r>
          </a:p>
        </p:txBody>
      </p:sp>
      <p:sp>
        <p:nvSpPr>
          <p:cNvPr id="48" name="Nível de Corpo Um…"/>
          <p:cNvSpPr txBox="1">
            <a:spLocks noGrp="1"/>
          </p:cNvSpPr>
          <p:nvPr>
            <p:ph type="body" sz="quarter" idx="1" hasCustomPrompt="1"/>
          </p:nvPr>
        </p:nvSpPr>
        <p:spPr>
          <a:xfrm>
            <a:off x="457200" y="1151335"/>
            <a:ext cx="4040188" cy="479822"/>
          </a:xfrm>
          <a:prstGeom prst="rect">
            <a:avLst/>
          </a:prstGeom>
        </p:spPr>
        <p:txBody>
          <a:bodyPr anchor="b"/>
          <a:lstStyle>
            <a:lvl1pPr marL="0" indent="0">
              <a:spcBef>
                <a:spcPts val="500"/>
              </a:spcBef>
              <a:buSzTx/>
              <a:buFontTx/>
              <a:buNone/>
              <a:defRPr sz="2400" b="1"/>
            </a:lvl1pPr>
            <a:lvl2pPr marL="0" indent="0">
              <a:spcBef>
                <a:spcPts val="500"/>
              </a:spcBef>
              <a:buSzTx/>
              <a:buFontTx/>
              <a:buNone/>
              <a:defRPr sz="2400" b="1"/>
            </a:lvl2pPr>
            <a:lvl3pPr marL="0" indent="0">
              <a:spcBef>
                <a:spcPts val="500"/>
              </a:spcBef>
              <a:buSzTx/>
              <a:buFontTx/>
              <a:buNone/>
              <a:defRPr sz="2400" b="1"/>
            </a:lvl3pPr>
            <a:lvl4pPr marL="0" indent="0">
              <a:spcBef>
                <a:spcPts val="500"/>
              </a:spcBef>
              <a:buSzTx/>
              <a:buFontTx/>
              <a:buNone/>
              <a:defRPr sz="2400" b="1"/>
            </a:lvl4pPr>
            <a:lvl5pPr marL="0" indent="0">
              <a:spcBef>
                <a:spcPts val="500"/>
              </a:spcBef>
              <a:buSzTx/>
              <a:buFontTx/>
              <a:buNone/>
              <a:defRPr sz="2400" b="1"/>
            </a:lvl5pPr>
          </a:lstStyle>
          <a:p>
            <a:r>
              <a:t>Nível de Corpo Um</a:t>
            </a:r>
          </a:p>
          <a:p>
            <a:pPr lvl="1"/>
            <a:r>
              <a:t>Nível de Corpo Dois</a:t>
            </a:r>
          </a:p>
          <a:p>
            <a:pPr lvl="2"/>
            <a:r>
              <a:t>Nível de Corpo Três</a:t>
            </a:r>
          </a:p>
          <a:p>
            <a:pPr lvl="3"/>
            <a:r>
              <a:t>Nível de Corpo Quatro</a:t>
            </a:r>
          </a:p>
          <a:p>
            <a:pPr lvl="4"/>
            <a:r>
              <a:t>Nível de Corpo Cinco</a:t>
            </a:r>
          </a:p>
        </p:txBody>
      </p:sp>
      <p:sp>
        <p:nvSpPr>
          <p:cNvPr id="49" name="Text Placeholder 4"/>
          <p:cNvSpPr>
            <a:spLocks noGrp="1"/>
          </p:cNvSpPr>
          <p:nvPr>
            <p:ph type="body" sz="quarter" idx="13"/>
          </p:nvPr>
        </p:nvSpPr>
        <p:spPr>
          <a:xfrm>
            <a:off x="4645028" y="1151334"/>
            <a:ext cx="4041774" cy="479824"/>
          </a:xfrm>
          <a:prstGeom prst="rect">
            <a:avLst/>
          </a:prstGeom>
        </p:spPr>
        <p:txBody>
          <a:bodyPr anchor="b"/>
          <a:lstStyle/>
          <a:p>
            <a:endParaRPr/>
          </a:p>
        </p:txBody>
      </p:sp>
      <p:sp>
        <p:nvSpPr>
          <p:cNvPr id="50" name="Número do Slide"/>
          <p:cNvSpPr txBox="1">
            <a:spLocks noGrp="1"/>
          </p:cNvSpPr>
          <p:nvPr>
            <p:ph type="sldNum" sz="quarter" idx="2"/>
          </p:nvPr>
        </p:nvSpPr>
        <p:spPr>
          <a:prstGeom prst="rect">
            <a:avLst/>
          </a:prstGeom>
        </p:spPr>
        <p:txBody>
          <a:bodyPr/>
          <a:lstStyle/>
          <a:p>
            <a:fld id="{86CB4B4D-7CA3-9044-876B-883B54F8677D}" type="slidenum">
              <a:rPr/>
              <a:t>‹nº›</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Número do Slide"/>
          <p:cNvSpPr txBox="1">
            <a:spLocks noGrp="1"/>
          </p:cNvSpPr>
          <p:nvPr>
            <p:ph type="sldNum" sz="quarter" idx="2"/>
          </p:nvPr>
        </p:nvSpPr>
        <p:spPr>
          <a:prstGeom prst="rect">
            <a:avLst/>
          </a:prstGeom>
        </p:spPr>
        <p:txBody>
          <a:bodyPr/>
          <a:lstStyle/>
          <a:p>
            <a:fld id="{86CB4B4D-7CA3-9044-876B-883B54F8677D}" type="slidenum">
              <a:rPr/>
              <a:t>‹nº›</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exto do Título"/>
          <p:cNvSpPr txBox="1">
            <a:spLocks noGrp="1"/>
          </p:cNvSpPr>
          <p:nvPr>
            <p:ph type="title" hasCustomPrompt="1"/>
          </p:nvPr>
        </p:nvSpPr>
        <p:spPr>
          <a:xfrm>
            <a:off x="457203" y="204787"/>
            <a:ext cx="3008315" cy="871538"/>
          </a:xfrm>
          <a:prstGeom prst="rect">
            <a:avLst/>
          </a:prstGeom>
        </p:spPr>
        <p:txBody>
          <a:bodyPr anchor="b"/>
          <a:lstStyle>
            <a:lvl1pPr algn="l">
              <a:defRPr sz="2000" b="1"/>
            </a:lvl1pPr>
          </a:lstStyle>
          <a:p>
            <a:r>
              <a:t>Texto do Título</a:t>
            </a:r>
          </a:p>
        </p:txBody>
      </p:sp>
      <p:sp>
        <p:nvSpPr>
          <p:cNvPr id="73" name="Nível de Corpo Um…"/>
          <p:cNvSpPr txBox="1">
            <a:spLocks noGrp="1"/>
          </p:cNvSpPr>
          <p:nvPr>
            <p:ph type="body" idx="1" hasCustomPrompt="1"/>
          </p:nvPr>
        </p:nvSpPr>
        <p:spPr>
          <a:xfrm>
            <a:off x="3575052" y="204789"/>
            <a:ext cx="5111749" cy="4389835"/>
          </a:xfrm>
          <a:prstGeom prst="rect">
            <a:avLst/>
          </a:prstGeom>
        </p:spPr>
        <p:txBody>
          <a:bodyPr/>
          <a:lstStyle/>
          <a:p>
            <a:r>
              <a:t>Nível de Corpo Um</a:t>
            </a:r>
          </a:p>
          <a:p>
            <a:pPr lvl="1"/>
            <a:r>
              <a:t>Nível de Corpo Dois</a:t>
            </a:r>
          </a:p>
          <a:p>
            <a:pPr lvl="2"/>
            <a:r>
              <a:t>Nível de Corpo Três</a:t>
            </a:r>
          </a:p>
          <a:p>
            <a:pPr lvl="3"/>
            <a:r>
              <a:t>Nível de Corpo Quatro</a:t>
            </a:r>
          </a:p>
          <a:p>
            <a:pPr lvl="4"/>
            <a:r>
              <a:t>Nível de Corpo Cinco</a:t>
            </a:r>
          </a:p>
        </p:txBody>
      </p:sp>
      <p:sp>
        <p:nvSpPr>
          <p:cNvPr id="74" name="Text Placeholder 3"/>
          <p:cNvSpPr>
            <a:spLocks noGrp="1"/>
          </p:cNvSpPr>
          <p:nvPr>
            <p:ph type="body" sz="half" idx="13"/>
          </p:nvPr>
        </p:nvSpPr>
        <p:spPr>
          <a:xfrm>
            <a:off x="457198" y="1076326"/>
            <a:ext cx="3008316" cy="3518297"/>
          </a:xfrm>
          <a:prstGeom prst="rect">
            <a:avLst/>
          </a:prstGeom>
        </p:spPr>
        <p:txBody>
          <a:bodyPr/>
          <a:lstStyle/>
          <a:p>
            <a:endParaRPr/>
          </a:p>
        </p:txBody>
      </p:sp>
      <p:sp>
        <p:nvSpPr>
          <p:cNvPr id="75" name="Número do Slide"/>
          <p:cNvSpPr txBox="1">
            <a:spLocks noGrp="1"/>
          </p:cNvSpPr>
          <p:nvPr>
            <p:ph type="sldNum" sz="quarter" idx="2"/>
          </p:nvPr>
        </p:nvSpPr>
        <p:spPr>
          <a:prstGeom prst="rect">
            <a:avLst/>
          </a:prstGeom>
        </p:spPr>
        <p:txBody>
          <a:bodyPr/>
          <a:lstStyle/>
          <a:p>
            <a:fld id="{86CB4B4D-7CA3-9044-876B-883B54F8677D}" type="slidenum">
              <a:rPr/>
              <a:t>‹nº›</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exto do Título"/>
          <p:cNvSpPr txBox="1">
            <a:spLocks noGrp="1"/>
          </p:cNvSpPr>
          <p:nvPr>
            <p:ph type="title" hasCustomPrompt="1"/>
          </p:nvPr>
        </p:nvSpPr>
        <p:spPr>
          <a:xfrm>
            <a:off x="1792289" y="3600450"/>
            <a:ext cx="5486402" cy="425054"/>
          </a:xfrm>
          <a:prstGeom prst="rect">
            <a:avLst/>
          </a:prstGeom>
        </p:spPr>
        <p:txBody>
          <a:bodyPr anchor="b"/>
          <a:lstStyle>
            <a:lvl1pPr algn="l">
              <a:defRPr sz="2000" b="1"/>
            </a:lvl1pPr>
          </a:lstStyle>
          <a:p>
            <a:r>
              <a:t>Texto do Título</a:t>
            </a:r>
          </a:p>
        </p:txBody>
      </p:sp>
      <p:sp>
        <p:nvSpPr>
          <p:cNvPr id="83" name="Picture Placeholder 2"/>
          <p:cNvSpPr>
            <a:spLocks noGrp="1"/>
          </p:cNvSpPr>
          <p:nvPr>
            <p:ph type="pic" sz="half" idx="13"/>
          </p:nvPr>
        </p:nvSpPr>
        <p:spPr>
          <a:xfrm>
            <a:off x="1792289" y="459581"/>
            <a:ext cx="5486402" cy="3086100"/>
          </a:xfrm>
          <a:prstGeom prst="rect">
            <a:avLst/>
          </a:prstGeom>
        </p:spPr>
        <p:txBody>
          <a:bodyPr lIns="91439" tIns="45719" rIns="91439" bIns="45719">
            <a:noAutofit/>
          </a:bodyPr>
          <a:lstStyle/>
          <a:p>
            <a:endParaRPr/>
          </a:p>
        </p:txBody>
      </p:sp>
      <p:sp>
        <p:nvSpPr>
          <p:cNvPr id="84" name="Nível de Corpo Um…"/>
          <p:cNvSpPr txBox="1">
            <a:spLocks noGrp="1"/>
          </p:cNvSpPr>
          <p:nvPr>
            <p:ph type="body" sz="quarter" idx="1" hasCustomPrompt="1"/>
          </p:nvPr>
        </p:nvSpPr>
        <p:spPr>
          <a:xfrm>
            <a:off x="1792289" y="4025503"/>
            <a:ext cx="5486402" cy="603648"/>
          </a:xfrm>
          <a:prstGeom prst="rect">
            <a:avLst/>
          </a:prstGeom>
        </p:spPr>
        <p:txBody>
          <a:bodyPr/>
          <a:lstStyle>
            <a:lvl1pPr marL="0" indent="0">
              <a:spcBef>
                <a:spcPts val="300"/>
              </a:spcBef>
              <a:buSzTx/>
              <a:buFontTx/>
              <a:buNone/>
              <a:defRPr sz="1400"/>
            </a:lvl1pPr>
            <a:lvl2pPr marL="0" indent="0">
              <a:spcBef>
                <a:spcPts val="300"/>
              </a:spcBef>
              <a:buSzTx/>
              <a:buFontTx/>
              <a:buNone/>
              <a:defRPr sz="1400"/>
            </a:lvl2pPr>
            <a:lvl3pPr marL="0" indent="0">
              <a:spcBef>
                <a:spcPts val="300"/>
              </a:spcBef>
              <a:buSzTx/>
              <a:buFontTx/>
              <a:buNone/>
              <a:defRPr sz="1400"/>
            </a:lvl3pPr>
            <a:lvl4pPr marL="0" indent="0">
              <a:spcBef>
                <a:spcPts val="300"/>
              </a:spcBef>
              <a:buSzTx/>
              <a:buFontTx/>
              <a:buNone/>
              <a:defRPr sz="1400"/>
            </a:lvl4pPr>
            <a:lvl5pPr marL="0" indent="0">
              <a:spcBef>
                <a:spcPts val="300"/>
              </a:spcBef>
              <a:buSzTx/>
              <a:buFontTx/>
              <a:buNone/>
              <a:defRPr sz="1400"/>
            </a:lvl5pPr>
          </a:lstStyle>
          <a:p>
            <a:r>
              <a:t>Nível de Corpo Um</a:t>
            </a:r>
          </a:p>
          <a:p>
            <a:pPr lvl="1"/>
            <a:r>
              <a:t>Nível de Corpo Dois</a:t>
            </a:r>
          </a:p>
          <a:p>
            <a:pPr lvl="2"/>
            <a:r>
              <a:t>Nível de Corpo Três</a:t>
            </a:r>
          </a:p>
          <a:p>
            <a:pPr lvl="3"/>
            <a:r>
              <a:t>Nível de Corpo Quatro</a:t>
            </a:r>
          </a:p>
          <a:p>
            <a:pPr lvl="4"/>
            <a:r>
              <a:t>Nível de Corpo Cinco</a:t>
            </a:r>
          </a:p>
        </p:txBody>
      </p:sp>
      <p:sp>
        <p:nvSpPr>
          <p:cNvPr id="85" name="Número do Slide"/>
          <p:cNvSpPr txBox="1">
            <a:spLocks noGrp="1"/>
          </p:cNvSpPr>
          <p:nvPr>
            <p:ph type="sldNum" sz="quarter" idx="2"/>
          </p:nvPr>
        </p:nvSpPr>
        <p:spPr>
          <a:prstGeom prst="rect">
            <a:avLst/>
          </a:prstGeom>
        </p:spPr>
        <p:txBody>
          <a:bodyPr/>
          <a:lstStyle/>
          <a:p>
            <a:fld id="{86CB4B4D-7CA3-9044-876B-883B54F8677D}" type="slidenum">
              <a:rPr/>
              <a:t>‹nº›</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92" name="Texto do Título"/>
          <p:cNvSpPr txBox="1">
            <a:spLocks noGrp="1"/>
          </p:cNvSpPr>
          <p:nvPr>
            <p:ph type="title" hasCustomPrompt="1"/>
          </p:nvPr>
        </p:nvSpPr>
        <p:spPr>
          <a:prstGeom prst="rect">
            <a:avLst/>
          </a:prstGeom>
        </p:spPr>
        <p:txBody>
          <a:bodyPr/>
          <a:lstStyle/>
          <a:p>
            <a:r>
              <a:t>Texto do Título</a:t>
            </a:r>
          </a:p>
        </p:txBody>
      </p:sp>
      <p:sp>
        <p:nvSpPr>
          <p:cNvPr id="93" name="Nível de Corpo Um…"/>
          <p:cNvSpPr txBox="1">
            <a:spLocks noGrp="1"/>
          </p:cNvSpPr>
          <p:nvPr>
            <p:ph type="body" idx="1" hasCustomPrompt="1"/>
          </p:nvPr>
        </p:nvSpPr>
        <p:spPr>
          <a:prstGeom prst="rect">
            <a:avLst/>
          </a:prstGeom>
        </p:spPr>
        <p:txBody>
          <a:bodyPr/>
          <a:lstStyle/>
          <a:p>
            <a:r>
              <a:t>Nível de Corpo Um</a:t>
            </a:r>
          </a:p>
          <a:p>
            <a:pPr lvl="1"/>
            <a:r>
              <a:t>Nível de Corpo Dois</a:t>
            </a:r>
          </a:p>
          <a:p>
            <a:pPr lvl="2"/>
            <a:r>
              <a:t>Nível de Corpo Três</a:t>
            </a:r>
          </a:p>
          <a:p>
            <a:pPr lvl="3"/>
            <a:r>
              <a:t>Nível de Corpo Quatro</a:t>
            </a:r>
          </a:p>
          <a:p>
            <a:pPr lvl="4"/>
            <a:r>
              <a:t>Nível de Corpo Cinco</a:t>
            </a:r>
          </a:p>
        </p:txBody>
      </p:sp>
      <p:sp>
        <p:nvSpPr>
          <p:cNvPr id="94" name="Número do Slide"/>
          <p:cNvSpPr txBox="1">
            <a:spLocks noGrp="1"/>
          </p:cNvSpPr>
          <p:nvPr>
            <p:ph type="sldNum" sz="quarter" idx="2"/>
          </p:nvPr>
        </p:nvSpPr>
        <p:spPr>
          <a:prstGeom prst="rect">
            <a:avLst/>
          </a:prstGeom>
        </p:spPr>
        <p:txBody>
          <a:bodyPr/>
          <a:lstStyle/>
          <a:p>
            <a:fld id="{86CB4B4D-7CA3-9044-876B-883B54F8677D}" type="slidenum">
              <a:rPr/>
              <a:t>‹nº›</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01" name="Texto do Título"/>
          <p:cNvSpPr txBox="1">
            <a:spLocks noGrp="1"/>
          </p:cNvSpPr>
          <p:nvPr>
            <p:ph type="title" hasCustomPrompt="1"/>
          </p:nvPr>
        </p:nvSpPr>
        <p:spPr>
          <a:xfrm>
            <a:off x="6629399" y="205980"/>
            <a:ext cx="2057401" cy="4388645"/>
          </a:xfrm>
          <a:prstGeom prst="rect">
            <a:avLst/>
          </a:prstGeom>
        </p:spPr>
        <p:txBody>
          <a:bodyPr/>
          <a:lstStyle/>
          <a:p>
            <a:r>
              <a:t>Texto do Título</a:t>
            </a:r>
          </a:p>
        </p:txBody>
      </p:sp>
      <p:sp>
        <p:nvSpPr>
          <p:cNvPr id="102" name="Nível de Corpo Um…"/>
          <p:cNvSpPr txBox="1">
            <a:spLocks noGrp="1"/>
          </p:cNvSpPr>
          <p:nvPr>
            <p:ph type="body" idx="1" hasCustomPrompt="1"/>
          </p:nvPr>
        </p:nvSpPr>
        <p:spPr>
          <a:xfrm>
            <a:off x="457200" y="205980"/>
            <a:ext cx="6019801" cy="4388645"/>
          </a:xfrm>
          <a:prstGeom prst="rect">
            <a:avLst/>
          </a:prstGeom>
        </p:spPr>
        <p:txBody>
          <a:bodyPr/>
          <a:lstStyle/>
          <a:p>
            <a:r>
              <a:t>Nível de Corpo Um</a:t>
            </a:r>
          </a:p>
          <a:p>
            <a:pPr lvl="1"/>
            <a:r>
              <a:t>Nível de Corpo Dois</a:t>
            </a:r>
          </a:p>
          <a:p>
            <a:pPr lvl="2"/>
            <a:r>
              <a:t>Nível de Corpo Três</a:t>
            </a:r>
          </a:p>
          <a:p>
            <a:pPr lvl="3"/>
            <a:r>
              <a:t>Nível de Corpo Quatro</a:t>
            </a:r>
          </a:p>
          <a:p>
            <a:pPr lvl="4"/>
            <a:r>
              <a:t>Nível de Corpo Cinco</a:t>
            </a:r>
          </a:p>
        </p:txBody>
      </p:sp>
      <p:sp>
        <p:nvSpPr>
          <p:cNvPr id="103" name="Número do Slide"/>
          <p:cNvSpPr txBox="1">
            <a:spLocks noGrp="1"/>
          </p:cNvSpPr>
          <p:nvPr>
            <p:ph type="sldNum" sz="quarter" idx="2"/>
          </p:nvPr>
        </p:nvSpPr>
        <p:spPr>
          <a:prstGeom prst="rect">
            <a:avLst/>
          </a:prstGeom>
        </p:spPr>
        <p:txBody>
          <a:bodyPr/>
          <a:lstStyle/>
          <a:p>
            <a:fld id="{86CB4B4D-7CA3-9044-876B-883B54F8677D}" type="slidenum">
              <a:rPr/>
              <a:t>‹nº›</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exto do Título"/>
          <p:cNvSpPr txBox="1">
            <a:spLocks noGrp="1"/>
          </p:cNvSpPr>
          <p:nvPr>
            <p:ph type="title"/>
          </p:nvPr>
        </p:nvSpPr>
        <p:spPr>
          <a:xfrm>
            <a:off x="457200" y="205980"/>
            <a:ext cx="8229600" cy="857251"/>
          </a:xfrm>
          <a:prstGeom prst="rect">
            <a:avLst/>
          </a:prstGeom>
          <a:ln w="12700">
            <a:miter lim="400000"/>
          </a:ln>
        </p:spPr>
        <p:txBody>
          <a:bodyPr lIns="45718" tIns="45718" rIns="45718" bIns="45718" anchor="ctr">
            <a:normAutofit/>
          </a:bodyPr>
          <a:lstStyle/>
          <a:p>
            <a:r>
              <a:t>Texto do Título</a:t>
            </a:r>
          </a:p>
        </p:txBody>
      </p:sp>
      <p:sp>
        <p:nvSpPr>
          <p:cNvPr id="3" name="Nível de Corpo Um…"/>
          <p:cNvSpPr txBox="1">
            <a:spLocks noGrp="1"/>
          </p:cNvSpPr>
          <p:nvPr>
            <p:ph type="body" idx="1"/>
          </p:nvPr>
        </p:nvSpPr>
        <p:spPr>
          <a:xfrm>
            <a:off x="457200" y="1200151"/>
            <a:ext cx="8229600" cy="3394472"/>
          </a:xfrm>
          <a:prstGeom prst="rect">
            <a:avLst/>
          </a:prstGeom>
          <a:ln w="12700">
            <a:miter lim="400000"/>
          </a:ln>
        </p:spPr>
        <p:txBody>
          <a:bodyPr lIns="45718" tIns="45718" rIns="45718" bIns="45718">
            <a:normAutofit/>
          </a:bodyPr>
          <a:lstStyle/>
          <a:p>
            <a:r>
              <a:t>Nível de Corpo Um</a:t>
            </a:r>
          </a:p>
          <a:p>
            <a:pPr lvl="1"/>
            <a:r>
              <a:t>Nível de Corpo Dois</a:t>
            </a:r>
          </a:p>
          <a:p>
            <a:pPr lvl="2"/>
            <a:r>
              <a:t>Nível de Corpo Três</a:t>
            </a:r>
          </a:p>
          <a:p>
            <a:pPr lvl="3"/>
            <a:r>
              <a:t>Nível de Corpo Quatro</a:t>
            </a:r>
          </a:p>
          <a:p>
            <a:pPr lvl="4"/>
            <a:r>
              <a:t>Nível de Corpo Cinco</a:t>
            </a:r>
          </a:p>
        </p:txBody>
      </p:sp>
      <p:sp>
        <p:nvSpPr>
          <p:cNvPr id="4" name="Número do Slide"/>
          <p:cNvSpPr txBox="1">
            <a:spLocks noGrp="1"/>
          </p:cNvSpPr>
          <p:nvPr>
            <p:ph type="sldNum" sz="quarter" idx="2"/>
          </p:nvPr>
        </p:nvSpPr>
        <p:spPr>
          <a:xfrm>
            <a:off x="8342803" y="4765688"/>
            <a:ext cx="344000" cy="276995"/>
          </a:xfrm>
          <a:prstGeom prst="rect">
            <a:avLst/>
          </a:prstGeom>
          <a:ln w="12700">
            <a:miter lim="400000"/>
          </a:ln>
        </p:spPr>
        <p:txBody>
          <a:bodyPr wrap="none" lIns="45718" tIns="45718" rIns="45718" bIns="45718" anchor="ctr">
            <a:spAutoFit/>
          </a:bodyPr>
          <a:lstStyle>
            <a:lvl1pPr algn="r">
              <a:defRPr sz="1200">
                <a:solidFill>
                  <a:srgbClr val="888888"/>
                </a:solidFill>
              </a:defRPr>
            </a:lvl1pPr>
          </a:lstStyle>
          <a:p>
            <a:fld id="{86CB4B4D-7CA3-9044-876B-883B54F8677D}" type="slidenum">
              <a:rPr/>
              <a:t>‹nº›</a:t>
            </a:fld>
            <a:endParaRPr/>
          </a:p>
        </p:txBody>
      </p:sp>
      <p:pic>
        <p:nvPicPr>
          <p:cNvPr id="5" name="Picture 5" descr="Picture 5"/>
          <p:cNvPicPr>
            <a:picLocks noChangeAspect="1"/>
          </p:cNvPicPr>
          <p:nvPr userDrawn="1"/>
        </p:nvPicPr>
        <p:blipFill>
          <a:blip r:embed="rId12"/>
          <a:stretch>
            <a:fillRect/>
          </a:stretch>
        </p:blipFill>
        <p:spPr>
          <a:xfrm>
            <a:off x="0" y="0"/>
            <a:ext cx="9144000" cy="5143500"/>
          </a:xfrm>
          <a:prstGeom prst="rect">
            <a:avLst/>
          </a:prstGeom>
          <a:ln w="12700">
            <a:miter lim="400000"/>
            <a:headEnd/>
            <a:tailEnd/>
          </a:ln>
        </p:spPr>
      </p:pic>
      <p:pic>
        <p:nvPicPr>
          <p:cNvPr id="6" name="Picture 6" descr="Picture 6"/>
          <p:cNvPicPr>
            <a:picLocks noChangeAspect="1"/>
          </p:cNvPicPr>
          <p:nvPr userDrawn="1"/>
        </p:nvPicPr>
        <p:blipFill>
          <a:blip r:embed="rId13"/>
          <a:stretch>
            <a:fillRect/>
          </a:stretch>
        </p:blipFill>
        <p:spPr>
          <a:xfrm>
            <a:off x="6649752" y="4972050"/>
            <a:ext cx="2494252" cy="171450"/>
          </a:xfrm>
          <a:prstGeom prst="rect">
            <a:avLst/>
          </a:prstGeom>
          <a:ln w="12700">
            <a:miter lim="400000"/>
            <a:headEnd/>
            <a:tailEnd/>
          </a:ln>
        </p:spPr>
      </p:pic>
      <p:pic>
        <p:nvPicPr>
          <p:cNvPr id="7" name="Imagem" descr="Imagem"/>
          <p:cNvPicPr>
            <a:picLocks noChangeAspect="1"/>
          </p:cNvPicPr>
          <p:nvPr userDrawn="1"/>
        </p:nvPicPr>
        <p:blipFill>
          <a:blip r:embed="rId14"/>
          <a:stretch>
            <a:fillRect/>
          </a:stretch>
        </p:blipFill>
        <p:spPr>
          <a:xfrm>
            <a:off x="7051528" y="4341020"/>
            <a:ext cx="1690697" cy="545441"/>
          </a:xfrm>
          <a:prstGeom prst="rect">
            <a:avLst/>
          </a:prstGeom>
          <a:ln w="12700">
            <a:miter lim="4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spd="med"/>
  <p:txStyles>
    <p:titleStyle>
      <a:lvl1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1pPr>
      <a:lvl2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2pPr>
      <a:lvl3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3pPr>
      <a:lvl4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4pPr>
      <a:lvl5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5pPr>
      <a:lvl6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6pPr>
      <a:lvl7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7pPr>
      <a:lvl8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8pPr>
      <a:lvl9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9pPr>
    </p:titleStyle>
    <p:bodyStyle>
      <a:lvl1pPr marL="342900" marR="0" indent="-34290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j-lt"/>
          <a:ea typeface="+mj-ea"/>
          <a:cs typeface="+mj-cs"/>
          <a:sym typeface="Calibri"/>
        </a:defRPr>
      </a:lvl1pPr>
      <a:lvl2pPr marL="783590" marR="0" indent="-32639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j-lt"/>
          <a:ea typeface="+mj-ea"/>
          <a:cs typeface="+mj-cs"/>
          <a:sym typeface="Calibri"/>
        </a:defRPr>
      </a:lvl2pPr>
      <a:lvl3pPr marL="1219200" marR="0" indent="-30480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j-lt"/>
          <a:ea typeface="+mj-ea"/>
          <a:cs typeface="+mj-cs"/>
          <a:sym typeface="Calibri"/>
        </a:defRPr>
      </a:lvl3pPr>
      <a:lvl4pPr marL="1737360" marR="0" indent="-36576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j-lt"/>
          <a:ea typeface="+mj-ea"/>
          <a:cs typeface="+mj-cs"/>
          <a:sym typeface="Calibri"/>
        </a:defRPr>
      </a:lvl4pPr>
      <a:lvl5pPr marL="2194560" marR="0" indent="-36576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j-lt"/>
          <a:ea typeface="+mj-ea"/>
          <a:cs typeface="+mj-cs"/>
          <a:sym typeface="Calibri"/>
        </a:defRPr>
      </a:lvl5pPr>
      <a:lvl6pPr marL="2651760" marR="0" indent="-36576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j-lt"/>
          <a:ea typeface="+mj-ea"/>
          <a:cs typeface="+mj-cs"/>
          <a:sym typeface="Calibri"/>
        </a:defRPr>
      </a:lvl6pPr>
      <a:lvl7pPr marL="3108960" marR="0" indent="-36576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j-lt"/>
          <a:ea typeface="+mj-ea"/>
          <a:cs typeface="+mj-cs"/>
          <a:sym typeface="Calibri"/>
        </a:defRPr>
      </a:lvl7pPr>
      <a:lvl8pPr marL="3566160" marR="0" indent="-36576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j-lt"/>
          <a:ea typeface="+mj-ea"/>
          <a:cs typeface="+mj-cs"/>
          <a:sym typeface="Calibri"/>
        </a:defRPr>
      </a:lvl8pPr>
      <a:lvl9pPr marL="4023360" marR="0" indent="-36576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j-lt"/>
          <a:ea typeface="+mj-ea"/>
          <a:cs typeface="+mj-cs"/>
          <a:sym typeface="Calibri"/>
        </a:defRPr>
      </a:lvl9pPr>
    </p:bodyStyle>
    <p:otherStyle>
      <a:lvl1pPr marL="0" marR="0" indent="0" algn="r" defTabSz="4572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a:defRPr>
      </a:lvl1pPr>
      <a:lvl2pPr marL="0" marR="0" indent="0" algn="r" defTabSz="4572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a:defRPr>
      </a:lvl2pPr>
      <a:lvl3pPr marL="0" marR="0" indent="0" algn="r" defTabSz="4572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a:defRPr>
      </a:lvl3pPr>
      <a:lvl4pPr marL="0" marR="0" indent="0" algn="r" defTabSz="4572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a:defRPr>
      </a:lvl4pPr>
      <a:lvl5pPr marL="0" marR="0" indent="0" algn="r" defTabSz="4572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a:defRPr>
      </a:lvl5pPr>
      <a:lvl6pPr marL="0" marR="0" indent="0" algn="r" defTabSz="4572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a:defRPr>
      </a:lvl6pPr>
      <a:lvl7pPr marL="0" marR="0" indent="0" algn="r" defTabSz="4572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a:defRPr>
      </a:lvl7pPr>
      <a:lvl8pPr marL="0" marR="0" indent="0" algn="r" defTabSz="4572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a:defRPr>
      </a:lvl8pPr>
      <a:lvl9pPr marL="0" marR="0" indent="0" algn="r" defTabSz="4572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10.xml"/><Relationship Id="rId5" Type="http://schemas.openxmlformats.org/officeDocument/2006/relationships/image" Target="../media/image13.sv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hyperlink" Target="https://plataforma.bvirtual.com.br/Acervo/Publicacao/168492"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hyperlink" Target="https://plataforma.bvirtual.com.br/Acervo/Publicacao/3842" TargetMode="External"/><Relationship Id="rId4" Type="http://schemas.openxmlformats.org/officeDocument/2006/relationships/hyperlink" Target="https://integrada.minhabiblioteca.com.br/#/books/9788577804528/"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integrada.minhabiblioteca.com.br/#/books/9788536518961/cfi/0!/4/2"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integrada.minhabiblioteca.com.br/#/books/9788536518978/"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hyperlink" Target="https://integrada.minhabiblioteca.com.br/#/books/9788563308771"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 name="Picture 6" descr="Picture 6"/>
          <p:cNvPicPr>
            <a:picLocks noChangeAspect="1"/>
          </p:cNvPicPr>
          <p:nvPr/>
        </p:nvPicPr>
        <p:blipFill>
          <a:blip r:embed="rId2"/>
          <a:stretch>
            <a:fillRect/>
          </a:stretch>
        </p:blipFill>
        <p:spPr>
          <a:xfrm>
            <a:off x="0" y="0"/>
            <a:ext cx="9144000" cy="5143500"/>
          </a:xfrm>
          <a:prstGeom prst="rect">
            <a:avLst/>
          </a:prstGeom>
          <a:ln w="12700">
            <a:miter lim="400000"/>
            <a:headEnd/>
            <a:tailEnd/>
          </a:ln>
        </p:spPr>
      </p:pic>
      <p:pic>
        <p:nvPicPr>
          <p:cNvPr id="114" name="Picture 5" descr="Picture 5"/>
          <p:cNvPicPr>
            <a:picLocks noChangeAspect="1"/>
          </p:cNvPicPr>
          <p:nvPr/>
        </p:nvPicPr>
        <p:blipFill>
          <a:blip r:embed="rId3"/>
          <a:stretch>
            <a:fillRect/>
          </a:stretch>
        </p:blipFill>
        <p:spPr>
          <a:xfrm>
            <a:off x="469900" y="0"/>
            <a:ext cx="4391984" cy="171450"/>
          </a:xfrm>
          <a:prstGeom prst="rect">
            <a:avLst/>
          </a:prstGeom>
          <a:ln w="12700">
            <a:miter lim="400000"/>
            <a:headEnd/>
            <a:tailEnd/>
          </a:ln>
        </p:spPr>
      </p:pic>
      <p:pic>
        <p:nvPicPr>
          <p:cNvPr id="115" name="Imagem" descr="Imagem"/>
          <p:cNvPicPr>
            <a:picLocks noChangeAspect="1"/>
          </p:cNvPicPr>
          <p:nvPr/>
        </p:nvPicPr>
        <p:blipFill>
          <a:blip r:embed="rId4"/>
          <a:stretch>
            <a:fillRect/>
          </a:stretch>
        </p:blipFill>
        <p:spPr>
          <a:xfrm>
            <a:off x="823046" y="239863"/>
            <a:ext cx="3685692" cy="1189055"/>
          </a:xfrm>
          <a:prstGeom prst="rect">
            <a:avLst/>
          </a:prstGeom>
          <a:ln w="12700">
            <a:miter lim="400000"/>
            <a:headEnd/>
            <a:tailEnd/>
          </a:ln>
        </p:spPr>
      </p:pic>
      <p:sp>
        <p:nvSpPr>
          <p:cNvPr id="3" name="Título 2"/>
          <p:cNvSpPr>
            <a:spLocks noGrp="1"/>
          </p:cNvSpPr>
          <p:nvPr>
            <p:ph type="title"/>
          </p:nvPr>
        </p:nvSpPr>
        <p:spPr>
          <a:xfrm>
            <a:off x="285751" y="2386770"/>
            <a:ext cx="8615364" cy="1102519"/>
          </a:xfrm>
        </p:spPr>
        <p:txBody>
          <a:bodyPr>
            <a:noAutofit/>
          </a:bodyPr>
          <a:lstStyle/>
          <a:p>
            <a:r>
              <a:rPr lang="pt-BR" sz="4800" b="1" dirty="0">
                <a:solidFill>
                  <a:schemeClr val="bg1"/>
                </a:solidFill>
              </a:rPr>
              <a:t>Banco de Dados</a:t>
            </a:r>
          </a:p>
        </p:txBody>
      </p:sp>
      <p:sp>
        <p:nvSpPr>
          <p:cNvPr id="6" name="Título 2"/>
          <p:cNvSpPr txBox="1"/>
          <p:nvPr/>
        </p:nvSpPr>
        <p:spPr>
          <a:xfrm>
            <a:off x="975683" y="3866663"/>
            <a:ext cx="7772400" cy="1102519"/>
          </a:xfrm>
          <a:prstGeom prst="rect">
            <a:avLst/>
          </a:prstGeom>
          <a:ln w="12700">
            <a:miter lim="400000"/>
          </a:ln>
        </p:spPr>
        <p:txBody>
          <a:bodyPr lIns="45718" tIns="45718" rIns="45718" bIns="45718" anchor="ctr">
            <a:noAutofit/>
          </a:bodyPr>
          <a:lstStyle>
            <a:lvl1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1pPr>
            <a:lvl2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2pPr>
            <a:lvl3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3pPr>
            <a:lvl4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4pPr>
            <a:lvl5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5pPr>
            <a:lvl6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6pPr>
            <a:lvl7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7pPr>
            <a:lvl8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8pPr>
            <a:lvl9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9pPr>
          </a:lstStyle>
          <a:p>
            <a:pPr algn="r" hangingPunct="1"/>
            <a:r>
              <a:rPr lang="pt-BR" sz="2000" b="1" dirty="0">
                <a:solidFill>
                  <a:schemeClr val="bg1"/>
                </a:solidFill>
              </a:rPr>
              <a:t>Professor </a:t>
            </a:r>
            <a:r>
              <a:rPr lang="pt-BR" sz="2000" b="1" dirty="0" err="1">
                <a:solidFill>
                  <a:schemeClr val="bg1"/>
                </a:solidFill>
              </a:rPr>
              <a:t>MSc</a:t>
            </a:r>
            <a:r>
              <a:rPr lang="pt-BR" sz="2000" b="1" dirty="0">
                <a:solidFill>
                  <a:schemeClr val="bg1"/>
                </a:solidFill>
              </a:rPr>
              <a:t>. Heleno Cardoso</a:t>
            </a:r>
          </a:p>
          <a:p>
            <a:pPr algn="r" hangingPunct="1"/>
            <a:r>
              <a:rPr lang="pt-BR" sz="2000" b="1" dirty="0">
                <a:solidFill>
                  <a:schemeClr val="bg1"/>
                </a:solidFill>
              </a:rPr>
              <a:t>E-mail: helenocardosofilho@gmail.com</a:t>
            </a:r>
          </a:p>
        </p:txBody>
      </p:sp>
      <p:sp>
        <p:nvSpPr>
          <p:cNvPr id="7" name="Título 2">
            <a:extLst>
              <a:ext uri="{FF2B5EF4-FFF2-40B4-BE49-F238E27FC236}">
                <a16:creationId xmlns:a16="http://schemas.microsoft.com/office/drawing/2014/main" id="{96E19DF9-3700-43F7-B711-234CE363D2F0}"/>
              </a:ext>
            </a:extLst>
          </p:cNvPr>
          <p:cNvSpPr txBox="1">
            <a:spLocks/>
          </p:cNvSpPr>
          <p:nvPr/>
        </p:nvSpPr>
        <p:spPr>
          <a:xfrm>
            <a:off x="7484030" y="110109"/>
            <a:ext cx="1613368" cy="855867"/>
          </a:xfrm>
          <a:prstGeom prst="rect">
            <a:avLst/>
          </a:prstGeom>
          <a:ln w="12700">
            <a:miter lim="400000"/>
          </a:ln>
        </p:spPr>
        <p:txBody>
          <a:bodyPr lIns="45718" tIns="45718" rIns="45718" bIns="45718" anchor="ctr">
            <a:noAutofit/>
          </a:bodyPr>
          <a:lstStyle>
            <a:lvl1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1pPr>
            <a:lvl2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2pPr>
            <a:lvl3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3pPr>
            <a:lvl4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4pPr>
            <a:lvl5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5pPr>
            <a:lvl6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6pPr>
            <a:lvl7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7pPr>
            <a:lvl8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8pPr>
            <a:lvl9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9pPr>
          </a:lstStyle>
          <a:p>
            <a:pPr hangingPunct="1"/>
            <a:r>
              <a:rPr lang="pt-BR" sz="3600" b="1" dirty="0">
                <a:solidFill>
                  <a:schemeClr val="bg1"/>
                </a:solidFill>
              </a:rPr>
              <a:t>YDUQS</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05980"/>
            <a:ext cx="8229600" cy="857251"/>
          </a:xfrm>
        </p:spPr>
        <p:txBody>
          <a:bodyPr/>
          <a:lstStyle/>
          <a:p>
            <a:r>
              <a:rPr lang="en-US" b="1" dirty="0" err="1">
                <a:solidFill>
                  <a:srgbClr val="0070C0"/>
                </a:solidFill>
              </a:rPr>
              <a:t>Unidades</a:t>
            </a:r>
            <a:r>
              <a:rPr lang="en-US" b="1" dirty="0">
                <a:solidFill>
                  <a:srgbClr val="0070C0"/>
                </a:solidFill>
              </a:rPr>
              <a:t>/</a:t>
            </a:r>
            <a:r>
              <a:rPr lang="en-US" b="1" dirty="0" err="1">
                <a:solidFill>
                  <a:srgbClr val="0070C0"/>
                </a:solidFill>
              </a:rPr>
              <a:t>Conteúdos</a:t>
            </a:r>
            <a:endParaRPr lang="en-US" b="1" dirty="0">
              <a:solidFill>
                <a:srgbClr val="0070C0"/>
              </a:solidFill>
            </a:endParaRPr>
          </a:p>
        </p:txBody>
      </p:sp>
      <p:sp>
        <p:nvSpPr>
          <p:cNvPr id="8" name="Text Placeholder 2"/>
          <p:cNvSpPr>
            <a:spLocks noGrp="1"/>
          </p:cNvSpPr>
          <p:nvPr>
            <p:ph type="body" sz="half" idx="1"/>
          </p:nvPr>
        </p:nvSpPr>
        <p:spPr>
          <a:xfrm>
            <a:off x="142865" y="1104186"/>
            <a:ext cx="8865056" cy="3833334"/>
          </a:xfrm>
        </p:spPr>
        <p:txBody>
          <a:bodyPr>
            <a:noAutofit/>
          </a:bodyPr>
          <a:lstStyle/>
          <a:p>
            <a:pPr algn="just" eaLnBrk="0" hangingPunct="0"/>
            <a:r>
              <a:rPr lang="pt-BR" sz="2200" dirty="0">
                <a:solidFill>
                  <a:schemeClr val="tx1"/>
                </a:solidFill>
                <a:latin typeface="Times New Roman" panose="02020603050405020304" pitchFamily="18" charset="0"/>
                <a:cs typeface="Times New Roman" panose="02020603050405020304" pitchFamily="18" charset="0"/>
              </a:rPr>
              <a:t>3.   Projeto De </a:t>
            </a:r>
            <a:r>
              <a:rPr lang="pt-BR" sz="2200" dirty="0" err="1">
                <a:solidFill>
                  <a:schemeClr val="tx1"/>
                </a:solidFill>
                <a:latin typeface="Times New Roman" panose="02020603050405020304" pitchFamily="18" charset="0"/>
                <a:cs typeface="Times New Roman" panose="02020603050405020304" pitchFamily="18" charset="0"/>
              </a:rPr>
              <a:t>Bd</a:t>
            </a:r>
            <a:r>
              <a:rPr lang="pt-BR" sz="2200" dirty="0">
                <a:solidFill>
                  <a:schemeClr val="tx1"/>
                </a:solidFill>
                <a:latin typeface="Times New Roman" panose="02020603050405020304" pitchFamily="18" charset="0"/>
                <a:cs typeface="Times New Roman" panose="02020603050405020304" pitchFamily="18" charset="0"/>
              </a:rPr>
              <a:t>: Modelagem Lógica E Física</a:t>
            </a:r>
          </a:p>
          <a:p>
            <a:pPr algn="just" eaLnBrk="0" hangingPunct="0"/>
            <a:endParaRPr lang="pt-BR" sz="2200" dirty="0">
              <a:solidFill>
                <a:schemeClr val="tx1"/>
              </a:solidFill>
              <a:latin typeface="Times New Roman" panose="02020603050405020304" pitchFamily="18" charset="0"/>
              <a:cs typeface="Times New Roman" panose="02020603050405020304" pitchFamily="18" charset="0"/>
            </a:endParaRPr>
          </a:p>
          <a:p>
            <a:pPr algn="just" eaLnBrk="0" hangingPunct="0"/>
            <a:r>
              <a:rPr lang="pt-BR" sz="2200" dirty="0">
                <a:solidFill>
                  <a:schemeClr val="tx1"/>
                </a:solidFill>
                <a:latin typeface="Times New Roman" panose="02020603050405020304" pitchFamily="18" charset="0"/>
                <a:cs typeface="Times New Roman" panose="02020603050405020304" pitchFamily="18" charset="0"/>
              </a:rPr>
              <a:t>3.1 Modelo Relacional</a:t>
            </a:r>
          </a:p>
          <a:p>
            <a:pPr algn="just" eaLnBrk="0" hangingPunct="0"/>
            <a:endParaRPr lang="pt-BR" sz="2200" dirty="0">
              <a:solidFill>
                <a:schemeClr val="tx1"/>
              </a:solidFill>
              <a:latin typeface="Times New Roman" panose="02020603050405020304" pitchFamily="18" charset="0"/>
              <a:cs typeface="Times New Roman" panose="02020603050405020304" pitchFamily="18" charset="0"/>
            </a:endParaRPr>
          </a:p>
          <a:p>
            <a:pPr algn="just" eaLnBrk="0" hangingPunct="0"/>
            <a:r>
              <a:rPr lang="pt-BR" sz="2200" dirty="0">
                <a:solidFill>
                  <a:schemeClr val="tx1"/>
                </a:solidFill>
                <a:latin typeface="Times New Roman" panose="02020603050405020304" pitchFamily="18" charset="0"/>
                <a:cs typeface="Times New Roman" panose="02020603050405020304" pitchFamily="18" charset="0"/>
              </a:rPr>
              <a:t>3.2 Formas Normais</a:t>
            </a:r>
          </a:p>
          <a:p>
            <a:pPr algn="just" eaLnBrk="0" hangingPunct="0"/>
            <a:endParaRPr lang="pt-BR" sz="2200" dirty="0">
              <a:solidFill>
                <a:schemeClr val="tx1"/>
              </a:solidFill>
              <a:latin typeface="Times New Roman" panose="02020603050405020304" pitchFamily="18" charset="0"/>
              <a:cs typeface="Times New Roman" panose="02020603050405020304" pitchFamily="18" charset="0"/>
            </a:endParaRPr>
          </a:p>
          <a:p>
            <a:pPr algn="just" eaLnBrk="0" hangingPunct="0"/>
            <a:r>
              <a:rPr lang="pt-BR" sz="2200" dirty="0">
                <a:solidFill>
                  <a:schemeClr val="tx1"/>
                </a:solidFill>
                <a:latin typeface="Times New Roman" panose="02020603050405020304" pitchFamily="18" charset="0"/>
                <a:cs typeface="Times New Roman" panose="02020603050405020304" pitchFamily="18" charset="0"/>
              </a:rPr>
              <a:t>3.3 Mapeamento Conceitual­ Lógico </a:t>
            </a:r>
          </a:p>
          <a:p>
            <a:pPr algn="just" eaLnBrk="0" hangingPunct="0"/>
            <a:endParaRPr lang="pt-BR" sz="2200" dirty="0">
              <a:solidFill>
                <a:schemeClr val="tx1"/>
              </a:solidFill>
              <a:latin typeface="Times New Roman" panose="02020603050405020304" pitchFamily="18" charset="0"/>
              <a:cs typeface="Times New Roman" panose="02020603050405020304" pitchFamily="18" charset="0"/>
            </a:endParaRPr>
          </a:p>
          <a:p>
            <a:pPr algn="just" eaLnBrk="0" hangingPunct="0"/>
            <a:r>
              <a:rPr lang="pt-BR" sz="2200" dirty="0">
                <a:solidFill>
                  <a:schemeClr val="tx1"/>
                </a:solidFill>
                <a:latin typeface="Times New Roman" panose="02020603050405020304" pitchFamily="18" charset="0"/>
                <a:cs typeface="Times New Roman" panose="02020603050405020304" pitchFamily="18" charset="0"/>
              </a:rPr>
              <a:t>3.4 Modelo No </a:t>
            </a:r>
            <a:r>
              <a:rPr lang="pt-BR" sz="2200" dirty="0" err="1">
                <a:solidFill>
                  <a:schemeClr val="tx1"/>
                </a:solidFill>
                <a:latin typeface="Times New Roman" panose="02020603050405020304" pitchFamily="18" charset="0"/>
                <a:cs typeface="Times New Roman" panose="02020603050405020304" pitchFamily="18" charset="0"/>
              </a:rPr>
              <a:t>Sgbd</a:t>
            </a:r>
            <a:endParaRPr lang="pt-BR" sz="2200" dirty="0">
              <a:solidFill>
                <a:schemeClr val="tx1"/>
              </a:solidFill>
              <a:latin typeface="Times New Roman" panose="02020603050405020304" pitchFamily="18" charset="0"/>
              <a:cs typeface="Times New Roman" panose="02020603050405020304" pitchFamily="18" charset="0"/>
            </a:endParaRPr>
          </a:p>
        </p:txBody>
      </p:sp>
      <p:cxnSp>
        <p:nvCxnSpPr>
          <p:cNvPr id="4" name="Conector reto 3">
            <a:extLst>
              <a:ext uri="{FF2B5EF4-FFF2-40B4-BE49-F238E27FC236}">
                <a16:creationId xmlns:a16="http://schemas.microsoft.com/office/drawing/2014/main" id="{53C1D5BE-B08D-43BA-9100-4319F7669DAD}"/>
              </a:ext>
            </a:extLst>
          </p:cNvPr>
          <p:cNvCxnSpPr>
            <a:cxnSpLocks/>
          </p:cNvCxnSpPr>
          <p:nvPr/>
        </p:nvCxnSpPr>
        <p:spPr>
          <a:xfrm flipV="1">
            <a:off x="310728" y="902136"/>
            <a:ext cx="8699160" cy="40954"/>
          </a:xfrm>
          <a:prstGeom prst="line">
            <a:avLst/>
          </a:prstGeom>
          <a:ln w="38100">
            <a:headEnd type="none" w="med" len="med"/>
            <a:tailEnd type="none" w="med" len="med"/>
          </a:ln>
          <a:scene3d>
            <a:camera prst="orthographicFront"/>
            <a:lightRig rig="threePt" dir="t"/>
          </a:scene3d>
          <a:sp3d>
            <a:bevelT prst="convex"/>
          </a:sp3d>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82970873"/>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05980"/>
            <a:ext cx="8229600" cy="857251"/>
          </a:xfrm>
        </p:spPr>
        <p:txBody>
          <a:bodyPr/>
          <a:lstStyle/>
          <a:p>
            <a:r>
              <a:rPr lang="en-US" b="1" dirty="0" err="1">
                <a:solidFill>
                  <a:srgbClr val="0070C0"/>
                </a:solidFill>
              </a:rPr>
              <a:t>Unidades</a:t>
            </a:r>
            <a:r>
              <a:rPr lang="en-US" b="1" dirty="0">
                <a:solidFill>
                  <a:srgbClr val="0070C0"/>
                </a:solidFill>
              </a:rPr>
              <a:t>/</a:t>
            </a:r>
            <a:r>
              <a:rPr lang="en-US" b="1" dirty="0" err="1">
                <a:solidFill>
                  <a:srgbClr val="0070C0"/>
                </a:solidFill>
              </a:rPr>
              <a:t>Conteúdos</a:t>
            </a:r>
            <a:endParaRPr lang="en-US" b="1" dirty="0">
              <a:solidFill>
                <a:srgbClr val="0070C0"/>
              </a:solidFill>
            </a:endParaRPr>
          </a:p>
        </p:txBody>
      </p:sp>
      <p:sp>
        <p:nvSpPr>
          <p:cNvPr id="8" name="Text Placeholder 2"/>
          <p:cNvSpPr>
            <a:spLocks noGrp="1"/>
          </p:cNvSpPr>
          <p:nvPr>
            <p:ph type="body" sz="half" idx="1"/>
          </p:nvPr>
        </p:nvSpPr>
        <p:spPr>
          <a:xfrm>
            <a:off x="142865" y="1104186"/>
            <a:ext cx="8865056" cy="3833334"/>
          </a:xfrm>
        </p:spPr>
        <p:txBody>
          <a:bodyPr>
            <a:noAutofit/>
          </a:bodyPr>
          <a:lstStyle/>
          <a:p>
            <a:pPr marL="457200" indent="-457200" algn="just" eaLnBrk="0" hangingPunct="0">
              <a:buAutoNum type="arabicPeriod" startAt="4"/>
            </a:pPr>
            <a:r>
              <a:rPr lang="pt-BR" sz="2200" dirty="0">
                <a:solidFill>
                  <a:schemeClr val="tx1"/>
                </a:solidFill>
                <a:latin typeface="Times New Roman" panose="02020603050405020304" pitchFamily="18" charset="0"/>
                <a:cs typeface="Times New Roman" panose="02020603050405020304" pitchFamily="18" charset="0"/>
              </a:rPr>
              <a:t>Criação E Manipulação De Objetos No </a:t>
            </a:r>
            <a:r>
              <a:rPr lang="pt-BR" sz="2200" dirty="0" err="1">
                <a:solidFill>
                  <a:schemeClr val="tx1"/>
                </a:solidFill>
                <a:latin typeface="Times New Roman" panose="02020603050405020304" pitchFamily="18" charset="0"/>
                <a:cs typeface="Times New Roman" panose="02020603050405020304" pitchFamily="18" charset="0"/>
              </a:rPr>
              <a:t>Postgresql</a:t>
            </a:r>
            <a:endParaRPr lang="pt-BR" sz="2200" dirty="0">
              <a:solidFill>
                <a:schemeClr val="tx1"/>
              </a:solidFill>
              <a:latin typeface="Times New Roman" panose="02020603050405020304" pitchFamily="18" charset="0"/>
              <a:cs typeface="Times New Roman" panose="02020603050405020304" pitchFamily="18" charset="0"/>
            </a:endParaRPr>
          </a:p>
          <a:p>
            <a:pPr marL="457200" indent="-457200" algn="just" eaLnBrk="0" hangingPunct="0">
              <a:buAutoNum type="arabicPeriod" startAt="4"/>
            </a:pPr>
            <a:endParaRPr lang="pt-BR" sz="2200" dirty="0">
              <a:solidFill>
                <a:schemeClr val="tx1"/>
              </a:solidFill>
              <a:latin typeface="Times New Roman" panose="02020603050405020304" pitchFamily="18" charset="0"/>
              <a:cs typeface="Times New Roman" panose="02020603050405020304" pitchFamily="18" charset="0"/>
            </a:endParaRPr>
          </a:p>
          <a:p>
            <a:pPr marL="0" indent="0" algn="just" eaLnBrk="0" hangingPunct="0">
              <a:buNone/>
            </a:pPr>
            <a:r>
              <a:rPr lang="pt-BR" sz="2200" dirty="0">
                <a:solidFill>
                  <a:schemeClr val="tx1"/>
                </a:solidFill>
                <a:latin typeface="Times New Roman" panose="02020603050405020304" pitchFamily="18" charset="0"/>
                <a:cs typeface="Times New Roman" panose="02020603050405020304" pitchFamily="18" charset="0"/>
              </a:rPr>
              <a:t>4.1 </a:t>
            </a:r>
            <a:r>
              <a:rPr lang="pt-BR" sz="2200" dirty="0" err="1">
                <a:solidFill>
                  <a:schemeClr val="tx1"/>
                </a:solidFill>
                <a:latin typeface="Times New Roman" panose="02020603050405020304" pitchFamily="18" charset="0"/>
                <a:cs typeface="Times New Roman" panose="02020603050405020304" pitchFamily="18" charset="0"/>
              </a:rPr>
              <a:t>Postgresql</a:t>
            </a:r>
            <a:endParaRPr lang="pt-BR" sz="2200" dirty="0">
              <a:solidFill>
                <a:schemeClr val="tx1"/>
              </a:solidFill>
              <a:latin typeface="Times New Roman" panose="02020603050405020304" pitchFamily="18" charset="0"/>
              <a:cs typeface="Times New Roman" panose="02020603050405020304" pitchFamily="18" charset="0"/>
            </a:endParaRPr>
          </a:p>
          <a:p>
            <a:pPr marL="0" indent="0" algn="just" eaLnBrk="0" hangingPunct="0">
              <a:buNone/>
            </a:pPr>
            <a:endParaRPr lang="pt-BR" sz="2200" dirty="0">
              <a:solidFill>
                <a:schemeClr val="tx1"/>
              </a:solidFill>
              <a:latin typeface="Times New Roman" panose="02020603050405020304" pitchFamily="18" charset="0"/>
              <a:cs typeface="Times New Roman" panose="02020603050405020304" pitchFamily="18" charset="0"/>
            </a:endParaRPr>
          </a:p>
          <a:p>
            <a:pPr marL="0" indent="0" algn="just" eaLnBrk="0" hangingPunct="0">
              <a:buNone/>
            </a:pPr>
            <a:r>
              <a:rPr lang="pt-BR" sz="2200" dirty="0">
                <a:solidFill>
                  <a:schemeClr val="tx1"/>
                </a:solidFill>
                <a:latin typeface="Times New Roman" panose="02020603050405020304" pitchFamily="18" charset="0"/>
                <a:cs typeface="Times New Roman" panose="02020603050405020304" pitchFamily="18" charset="0"/>
              </a:rPr>
              <a:t>4.2 Criação E Alteração De Tabelas</a:t>
            </a:r>
          </a:p>
          <a:p>
            <a:pPr marL="0" indent="0" algn="just" eaLnBrk="0" hangingPunct="0">
              <a:buNone/>
            </a:pPr>
            <a:endParaRPr lang="pt-BR" sz="2200" dirty="0">
              <a:solidFill>
                <a:schemeClr val="tx1"/>
              </a:solidFill>
              <a:latin typeface="Times New Roman" panose="02020603050405020304" pitchFamily="18" charset="0"/>
              <a:cs typeface="Times New Roman" panose="02020603050405020304" pitchFamily="18" charset="0"/>
            </a:endParaRPr>
          </a:p>
          <a:p>
            <a:pPr marL="0" indent="0" algn="just" eaLnBrk="0" hangingPunct="0">
              <a:buNone/>
            </a:pPr>
            <a:r>
              <a:rPr lang="pt-BR" sz="2200" dirty="0">
                <a:solidFill>
                  <a:schemeClr val="tx1"/>
                </a:solidFill>
                <a:latin typeface="Times New Roman" panose="02020603050405020304" pitchFamily="18" charset="0"/>
                <a:cs typeface="Times New Roman" panose="02020603050405020304" pitchFamily="18" charset="0"/>
              </a:rPr>
              <a:t>4.3 Manipulação De Linhas Nas Tabelas</a:t>
            </a:r>
          </a:p>
          <a:p>
            <a:pPr marL="0" indent="0" algn="just" eaLnBrk="0" hangingPunct="0">
              <a:buNone/>
            </a:pPr>
            <a:endParaRPr lang="pt-BR" sz="2200" dirty="0">
              <a:solidFill>
                <a:schemeClr val="tx1"/>
              </a:solidFill>
              <a:latin typeface="Times New Roman" panose="02020603050405020304" pitchFamily="18" charset="0"/>
              <a:cs typeface="Times New Roman" panose="02020603050405020304" pitchFamily="18" charset="0"/>
            </a:endParaRPr>
          </a:p>
          <a:p>
            <a:pPr marL="0" indent="0" algn="just" eaLnBrk="0" hangingPunct="0">
              <a:buNone/>
            </a:pPr>
            <a:r>
              <a:rPr lang="pt-BR" sz="2200" dirty="0">
                <a:solidFill>
                  <a:schemeClr val="tx1"/>
                </a:solidFill>
                <a:latin typeface="Times New Roman" panose="02020603050405020304" pitchFamily="18" charset="0"/>
                <a:cs typeface="Times New Roman" panose="02020603050405020304" pitchFamily="18" charset="0"/>
              </a:rPr>
              <a:t>4.4 Controle De Transação</a:t>
            </a:r>
          </a:p>
        </p:txBody>
      </p:sp>
      <p:cxnSp>
        <p:nvCxnSpPr>
          <p:cNvPr id="4" name="Conector reto 3">
            <a:extLst>
              <a:ext uri="{FF2B5EF4-FFF2-40B4-BE49-F238E27FC236}">
                <a16:creationId xmlns:a16="http://schemas.microsoft.com/office/drawing/2014/main" id="{53C1D5BE-B08D-43BA-9100-4319F7669DAD}"/>
              </a:ext>
            </a:extLst>
          </p:cNvPr>
          <p:cNvCxnSpPr>
            <a:cxnSpLocks/>
          </p:cNvCxnSpPr>
          <p:nvPr/>
        </p:nvCxnSpPr>
        <p:spPr>
          <a:xfrm flipV="1">
            <a:off x="310728" y="902136"/>
            <a:ext cx="8699160" cy="40954"/>
          </a:xfrm>
          <a:prstGeom prst="line">
            <a:avLst/>
          </a:prstGeom>
          <a:ln w="38100">
            <a:headEnd type="none" w="med" len="med"/>
            <a:tailEnd type="none" w="med" len="med"/>
          </a:ln>
          <a:scene3d>
            <a:camera prst="orthographicFront"/>
            <a:lightRig rig="threePt" dir="t"/>
          </a:scene3d>
          <a:sp3d>
            <a:bevelT prst="convex"/>
          </a:sp3d>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35635756"/>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05980"/>
            <a:ext cx="8229600" cy="857251"/>
          </a:xfrm>
        </p:spPr>
        <p:txBody>
          <a:bodyPr/>
          <a:lstStyle/>
          <a:p>
            <a:r>
              <a:rPr lang="en-US" b="1" dirty="0" err="1">
                <a:solidFill>
                  <a:srgbClr val="0070C0"/>
                </a:solidFill>
              </a:rPr>
              <a:t>Unidades</a:t>
            </a:r>
            <a:r>
              <a:rPr lang="en-US" b="1" dirty="0">
                <a:solidFill>
                  <a:srgbClr val="0070C0"/>
                </a:solidFill>
              </a:rPr>
              <a:t>/</a:t>
            </a:r>
            <a:r>
              <a:rPr lang="en-US" b="1" dirty="0" err="1">
                <a:solidFill>
                  <a:srgbClr val="0070C0"/>
                </a:solidFill>
              </a:rPr>
              <a:t>Conteúdos</a:t>
            </a:r>
            <a:endParaRPr lang="en-US" b="1" dirty="0">
              <a:solidFill>
                <a:srgbClr val="0070C0"/>
              </a:solidFill>
            </a:endParaRPr>
          </a:p>
        </p:txBody>
      </p:sp>
      <p:sp>
        <p:nvSpPr>
          <p:cNvPr id="8" name="Text Placeholder 2"/>
          <p:cNvSpPr>
            <a:spLocks noGrp="1"/>
          </p:cNvSpPr>
          <p:nvPr>
            <p:ph type="body" sz="half" idx="1"/>
          </p:nvPr>
        </p:nvSpPr>
        <p:spPr>
          <a:xfrm>
            <a:off x="142865" y="1104186"/>
            <a:ext cx="8865056" cy="3833334"/>
          </a:xfrm>
        </p:spPr>
        <p:txBody>
          <a:bodyPr>
            <a:noAutofit/>
          </a:bodyPr>
          <a:lstStyle/>
          <a:p>
            <a:pPr marL="457200" indent="-457200" algn="just" eaLnBrk="0" hangingPunct="0">
              <a:buAutoNum type="arabicPeriod" startAt="5"/>
            </a:pPr>
            <a:r>
              <a:rPr lang="pt-BR" sz="2200" dirty="0">
                <a:solidFill>
                  <a:schemeClr val="tx1"/>
                </a:solidFill>
                <a:latin typeface="Times New Roman" panose="02020603050405020304" pitchFamily="18" charset="0"/>
                <a:cs typeface="Times New Roman" panose="02020603050405020304" pitchFamily="18" charset="0"/>
              </a:rPr>
              <a:t>Consultas Em Uma Tabela No </a:t>
            </a:r>
            <a:r>
              <a:rPr lang="pt-BR" sz="2200" dirty="0" err="1">
                <a:solidFill>
                  <a:schemeClr val="tx1"/>
                </a:solidFill>
                <a:latin typeface="Times New Roman" panose="02020603050405020304" pitchFamily="18" charset="0"/>
                <a:cs typeface="Times New Roman" panose="02020603050405020304" pitchFamily="18" charset="0"/>
              </a:rPr>
              <a:t>Postgresql</a:t>
            </a:r>
            <a:endParaRPr lang="pt-BR" sz="2200" dirty="0">
              <a:solidFill>
                <a:schemeClr val="tx1"/>
              </a:solidFill>
              <a:latin typeface="Times New Roman" panose="02020603050405020304" pitchFamily="18" charset="0"/>
              <a:cs typeface="Times New Roman" panose="02020603050405020304" pitchFamily="18" charset="0"/>
            </a:endParaRPr>
          </a:p>
          <a:p>
            <a:pPr marL="457200" indent="-457200" algn="just" eaLnBrk="0" hangingPunct="0">
              <a:buAutoNum type="arabicPeriod" startAt="5"/>
            </a:pPr>
            <a:endParaRPr lang="pt-BR" sz="2200" dirty="0">
              <a:solidFill>
                <a:schemeClr val="tx1"/>
              </a:solidFill>
              <a:latin typeface="Times New Roman" panose="02020603050405020304" pitchFamily="18" charset="0"/>
              <a:cs typeface="Times New Roman" panose="02020603050405020304" pitchFamily="18" charset="0"/>
            </a:endParaRPr>
          </a:p>
          <a:p>
            <a:pPr marL="0" indent="0" algn="just" eaLnBrk="0" hangingPunct="0">
              <a:buNone/>
            </a:pPr>
            <a:r>
              <a:rPr lang="pt-BR" sz="2200" dirty="0">
                <a:solidFill>
                  <a:schemeClr val="tx1"/>
                </a:solidFill>
                <a:latin typeface="Times New Roman" panose="02020603050405020304" pitchFamily="18" charset="0"/>
                <a:cs typeface="Times New Roman" panose="02020603050405020304" pitchFamily="18" charset="0"/>
              </a:rPr>
              <a:t>5.1 Comando </a:t>
            </a:r>
            <a:r>
              <a:rPr lang="pt-BR" sz="2200" dirty="0" err="1">
                <a:solidFill>
                  <a:schemeClr val="tx1"/>
                </a:solidFill>
                <a:latin typeface="Times New Roman" panose="02020603050405020304" pitchFamily="18" charset="0"/>
                <a:cs typeface="Times New Roman" panose="02020603050405020304" pitchFamily="18" charset="0"/>
              </a:rPr>
              <a:t>Select</a:t>
            </a:r>
            <a:endParaRPr lang="pt-BR" sz="2200" dirty="0">
              <a:solidFill>
                <a:schemeClr val="tx1"/>
              </a:solidFill>
              <a:latin typeface="Times New Roman" panose="02020603050405020304" pitchFamily="18" charset="0"/>
              <a:cs typeface="Times New Roman" panose="02020603050405020304" pitchFamily="18" charset="0"/>
            </a:endParaRPr>
          </a:p>
          <a:p>
            <a:pPr marL="0" indent="0" algn="just" eaLnBrk="0" hangingPunct="0">
              <a:buNone/>
            </a:pPr>
            <a:endParaRPr lang="pt-BR" sz="2200" dirty="0">
              <a:solidFill>
                <a:schemeClr val="tx1"/>
              </a:solidFill>
              <a:latin typeface="Times New Roman" panose="02020603050405020304" pitchFamily="18" charset="0"/>
              <a:cs typeface="Times New Roman" panose="02020603050405020304" pitchFamily="18" charset="0"/>
            </a:endParaRPr>
          </a:p>
          <a:p>
            <a:pPr marL="0" indent="0" algn="just" eaLnBrk="0" hangingPunct="0">
              <a:buNone/>
            </a:pPr>
            <a:r>
              <a:rPr lang="pt-BR" sz="2200" dirty="0">
                <a:solidFill>
                  <a:schemeClr val="tx1"/>
                </a:solidFill>
                <a:latin typeface="Times New Roman" panose="02020603050405020304" pitchFamily="18" charset="0"/>
                <a:cs typeface="Times New Roman" panose="02020603050405020304" pitchFamily="18" charset="0"/>
              </a:rPr>
              <a:t>5.2 Cláusula Where</a:t>
            </a:r>
          </a:p>
          <a:p>
            <a:pPr marL="0" indent="0" algn="just" eaLnBrk="0" hangingPunct="0">
              <a:buNone/>
            </a:pPr>
            <a:endParaRPr lang="pt-BR" sz="2200" dirty="0">
              <a:solidFill>
                <a:schemeClr val="tx1"/>
              </a:solidFill>
              <a:latin typeface="Times New Roman" panose="02020603050405020304" pitchFamily="18" charset="0"/>
              <a:cs typeface="Times New Roman" panose="02020603050405020304" pitchFamily="18" charset="0"/>
            </a:endParaRPr>
          </a:p>
          <a:p>
            <a:pPr marL="0" indent="0" algn="just" eaLnBrk="0" hangingPunct="0">
              <a:buNone/>
            </a:pPr>
            <a:r>
              <a:rPr lang="pt-BR" sz="2200" dirty="0">
                <a:solidFill>
                  <a:schemeClr val="tx1"/>
                </a:solidFill>
                <a:latin typeface="Times New Roman" panose="02020603050405020304" pitchFamily="18" charset="0"/>
                <a:cs typeface="Times New Roman" panose="02020603050405020304" pitchFamily="18" charset="0"/>
              </a:rPr>
              <a:t>5.3 Agrupamento De Dados</a:t>
            </a:r>
          </a:p>
        </p:txBody>
      </p:sp>
      <p:cxnSp>
        <p:nvCxnSpPr>
          <p:cNvPr id="4" name="Conector reto 3">
            <a:extLst>
              <a:ext uri="{FF2B5EF4-FFF2-40B4-BE49-F238E27FC236}">
                <a16:creationId xmlns:a16="http://schemas.microsoft.com/office/drawing/2014/main" id="{53C1D5BE-B08D-43BA-9100-4319F7669DAD}"/>
              </a:ext>
            </a:extLst>
          </p:cNvPr>
          <p:cNvCxnSpPr>
            <a:cxnSpLocks/>
          </p:cNvCxnSpPr>
          <p:nvPr/>
        </p:nvCxnSpPr>
        <p:spPr>
          <a:xfrm flipV="1">
            <a:off x="310728" y="902136"/>
            <a:ext cx="8699160" cy="40954"/>
          </a:xfrm>
          <a:prstGeom prst="line">
            <a:avLst/>
          </a:prstGeom>
          <a:ln w="38100">
            <a:headEnd type="none" w="med" len="med"/>
            <a:tailEnd type="none" w="med" len="med"/>
          </a:ln>
          <a:scene3d>
            <a:camera prst="orthographicFront"/>
            <a:lightRig rig="threePt" dir="t"/>
          </a:scene3d>
          <a:sp3d>
            <a:bevelT prst="convex"/>
          </a:sp3d>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35276112"/>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05980"/>
            <a:ext cx="8229600" cy="857251"/>
          </a:xfrm>
        </p:spPr>
        <p:txBody>
          <a:bodyPr/>
          <a:lstStyle/>
          <a:p>
            <a:r>
              <a:rPr lang="en-US" b="1" dirty="0" err="1">
                <a:solidFill>
                  <a:srgbClr val="0070C0"/>
                </a:solidFill>
              </a:rPr>
              <a:t>Unidades</a:t>
            </a:r>
            <a:r>
              <a:rPr lang="en-US" b="1" dirty="0">
                <a:solidFill>
                  <a:srgbClr val="0070C0"/>
                </a:solidFill>
              </a:rPr>
              <a:t>/</a:t>
            </a:r>
            <a:r>
              <a:rPr lang="en-US" b="1" dirty="0" err="1">
                <a:solidFill>
                  <a:srgbClr val="0070C0"/>
                </a:solidFill>
              </a:rPr>
              <a:t>Conteúdos</a:t>
            </a:r>
            <a:endParaRPr lang="en-US" b="1" dirty="0">
              <a:solidFill>
                <a:srgbClr val="0070C0"/>
              </a:solidFill>
            </a:endParaRPr>
          </a:p>
        </p:txBody>
      </p:sp>
      <p:sp>
        <p:nvSpPr>
          <p:cNvPr id="8" name="Text Placeholder 2"/>
          <p:cNvSpPr>
            <a:spLocks noGrp="1"/>
          </p:cNvSpPr>
          <p:nvPr>
            <p:ph type="body" sz="half" idx="1"/>
          </p:nvPr>
        </p:nvSpPr>
        <p:spPr>
          <a:xfrm>
            <a:off x="142865" y="1104186"/>
            <a:ext cx="8865056" cy="3833334"/>
          </a:xfrm>
        </p:spPr>
        <p:txBody>
          <a:bodyPr>
            <a:noAutofit/>
          </a:bodyPr>
          <a:lstStyle/>
          <a:p>
            <a:pPr marL="0" indent="0" algn="just" eaLnBrk="0" hangingPunct="0">
              <a:buNone/>
            </a:pPr>
            <a:r>
              <a:rPr lang="pt-BR" sz="2200" dirty="0">
                <a:solidFill>
                  <a:schemeClr val="tx1"/>
                </a:solidFill>
                <a:latin typeface="Times New Roman" panose="02020603050405020304" pitchFamily="18" charset="0"/>
                <a:cs typeface="Times New Roman" panose="02020603050405020304" pitchFamily="18" charset="0"/>
              </a:rPr>
              <a:t>6. Consulta Com Várias Tabelas No </a:t>
            </a:r>
            <a:r>
              <a:rPr lang="pt-BR" sz="2200" dirty="0" err="1">
                <a:solidFill>
                  <a:schemeClr val="tx1"/>
                </a:solidFill>
                <a:latin typeface="Times New Roman" panose="02020603050405020304" pitchFamily="18" charset="0"/>
                <a:cs typeface="Times New Roman" panose="02020603050405020304" pitchFamily="18" charset="0"/>
              </a:rPr>
              <a:t>Postgresql</a:t>
            </a:r>
            <a:r>
              <a:rPr lang="pt-BR" sz="2200" dirty="0">
                <a:solidFill>
                  <a:schemeClr val="tx1"/>
                </a:solidFill>
                <a:latin typeface="Times New Roman" panose="02020603050405020304" pitchFamily="18" charset="0"/>
                <a:cs typeface="Times New Roman" panose="02020603050405020304" pitchFamily="18" charset="0"/>
              </a:rPr>
              <a:t> (Atividade Prática Supervisionada)</a:t>
            </a:r>
          </a:p>
          <a:p>
            <a:pPr marL="0" indent="0" algn="just" eaLnBrk="0" hangingPunct="0">
              <a:buNone/>
            </a:pPr>
            <a:endParaRPr lang="pt-BR" sz="2200" dirty="0">
              <a:solidFill>
                <a:schemeClr val="tx1"/>
              </a:solidFill>
              <a:latin typeface="Times New Roman" panose="02020603050405020304" pitchFamily="18" charset="0"/>
              <a:cs typeface="Times New Roman" panose="02020603050405020304" pitchFamily="18" charset="0"/>
            </a:endParaRPr>
          </a:p>
          <a:p>
            <a:pPr marL="0" indent="0" algn="just" eaLnBrk="0" hangingPunct="0">
              <a:buNone/>
            </a:pPr>
            <a:r>
              <a:rPr lang="pt-BR" sz="2200" dirty="0">
                <a:solidFill>
                  <a:schemeClr val="tx1"/>
                </a:solidFill>
                <a:latin typeface="Times New Roman" panose="02020603050405020304" pitchFamily="18" charset="0"/>
                <a:cs typeface="Times New Roman" panose="02020603050405020304" pitchFamily="18" charset="0"/>
              </a:rPr>
              <a:t>6.1 Junções Interior E Exterior</a:t>
            </a:r>
          </a:p>
          <a:p>
            <a:pPr marL="0" indent="0" algn="just" eaLnBrk="0" hangingPunct="0">
              <a:buNone/>
            </a:pPr>
            <a:endParaRPr lang="pt-BR" sz="2200" dirty="0">
              <a:solidFill>
                <a:schemeClr val="tx1"/>
              </a:solidFill>
              <a:latin typeface="Times New Roman" panose="02020603050405020304" pitchFamily="18" charset="0"/>
              <a:cs typeface="Times New Roman" panose="02020603050405020304" pitchFamily="18" charset="0"/>
            </a:endParaRPr>
          </a:p>
          <a:p>
            <a:pPr marL="0" indent="0" algn="just" eaLnBrk="0" hangingPunct="0">
              <a:buNone/>
            </a:pPr>
            <a:r>
              <a:rPr lang="pt-BR" sz="2200" dirty="0">
                <a:solidFill>
                  <a:schemeClr val="tx1"/>
                </a:solidFill>
                <a:latin typeface="Times New Roman" panose="02020603050405020304" pitchFamily="18" charset="0"/>
                <a:cs typeface="Times New Roman" panose="02020603050405020304" pitchFamily="18" charset="0"/>
              </a:rPr>
              <a:t>6.2 </a:t>
            </a:r>
            <a:r>
              <a:rPr lang="pt-BR" sz="2200" dirty="0" err="1">
                <a:solidFill>
                  <a:schemeClr val="tx1"/>
                </a:solidFill>
                <a:latin typeface="Times New Roman" panose="02020603050405020304" pitchFamily="18" charset="0"/>
                <a:cs typeface="Times New Roman" panose="02020603050405020304" pitchFamily="18" charset="0"/>
              </a:rPr>
              <a:t>Subconsultas</a:t>
            </a:r>
            <a:r>
              <a:rPr lang="pt-BR" sz="2200" dirty="0">
                <a:solidFill>
                  <a:schemeClr val="tx1"/>
                </a:solidFill>
                <a:latin typeface="Times New Roman" panose="02020603050405020304" pitchFamily="18" charset="0"/>
                <a:cs typeface="Times New Roman" panose="02020603050405020304" pitchFamily="18" charset="0"/>
              </a:rPr>
              <a:t> Aninhadas E Correlatas</a:t>
            </a:r>
          </a:p>
          <a:p>
            <a:pPr marL="0" indent="0" algn="just" eaLnBrk="0" hangingPunct="0">
              <a:buNone/>
            </a:pPr>
            <a:endParaRPr lang="pt-BR" sz="2200" dirty="0">
              <a:solidFill>
                <a:schemeClr val="tx1"/>
              </a:solidFill>
              <a:latin typeface="Times New Roman" panose="02020603050405020304" pitchFamily="18" charset="0"/>
              <a:cs typeface="Times New Roman" panose="02020603050405020304" pitchFamily="18" charset="0"/>
            </a:endParaRPr>
          </a:p>
          <a:p>
            <a:pPr marL="0" indent="0" algn="just" eaLnBrk="0" hangingPunct="0">
              <a:buNone/>
            </a:pPr>
            <a:r>
              <a:rPr lang="pt-BR" sz="2200" dirty="0">
                <a:solidFill>
                  <a:schemeClr val="tx1"/>
                </a:solidFill>
                <a:latin typeface="Times New Roman" panose="02020603050405020304" pitchFamily="18" charset="0"/>
                <a:cs typeface="Times New Roman" panose="02020603050405020304" pitchFamily="18" charset="0"/>
              </a:rPr>
              <a:t>6.3 Operadores De Conjunto</a:t>
            </a:r>
          </a:p>
        </p:txBody>
      </p:sp>
      <p:cxnSp>
        <p:nvCxnSpPr>
          <p:cNvPr id="4" name="Conector reto 3">
            <a:extLst>
              <a:ext uri="{FF2B5EF4-FFF2-40B4-BE49-F238E27FC236}">
                <a16:creationId xmlns:a16="http://schemas.microsoft.com/office/drawing/2014/main" id="{53C1D5BE-B08D-43BA-9100-4319F7669DAD}"/>
              </a:ext>
            </a:extLst>
          </p:cNvPr>
          <p:cNvCxnSpPr>
            <a:cxnSpLocks/>
          </p:cNvCxnSpPr>
          <p:nvPr/>
        </p:nvCxnSpPr>
        <p:spPr>
          <a:xfrm flipV="1">
            <a:off x="310728" y="902136"/>
            <a:ext cx="8699160" cy="40954"/>
          </a:xfrm>
          <a:prstGeom prst="line">
            <a:avLst/>
          </a:prstGeom>
          <a:ln w="38100">
            <a:headEnd type="none" w="med" len="med"/>
            <a:tailEnd type="none" w="med" len="med"/>
          </a:ln>
          <a:scene3d>
            <a:camera prst="orthographicFront"/>
            <a:lightRig rig="threePt" dir="t"/>
          </a:scene3d>
          <a:sp3d>
            <a:bevelT prst="convex"/>
          </a:sp3d>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75443608"/>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05980"/>
            <a:ext cx="8229600" cy="857251"/>
          </a:xfrm>
        </p:spPr>
        <p:txBody>
          <a:bodyPr/>
          <a:lstStyle/>
          <a:p>
            <a:r>
              <a:rPr lang="en-US" b="1" dirty="0" err="1">
                <a:solidFill>
                  <a:srgbClr val="0070C0"/>
                </a:solidFill>
              </a:rPr>
              <a:t>Unidades</a:t>
            </a:r>
            <a:r>
              <a:rPr lang="en-US" b="1" dirty="0">
                <a:solidFill>
                  <a:srgbClr val="0070C0"/>
                </a:solidFill>
              </a:rPr>
              <a:t>/</a:t>
            </a:r>
            <a:r>
              <a:rPr lang="en-US" b="1" dirty="0" err="1">
                <a:solidFill>
                  <a:srgbClr val="0070C0"/>
                </a:solidFill>
              </a:rPr>
              <a:t>Conteúdos</a:t>
            </a:r>
            <a:endParaRPr lang="en-US" b="1" dirty="0">
              <a:solidFill>
                <a:srgbClr val="0070C0"/>
              </a:solidFill>
            </a:endParaRPr>
          </a:p>
        </p:txBody>
      </p:sp>
      <p:sp>
        <p:nvSpPr>
          <p:cNvPr id="8" name="Text Placeholder 2"/>
          <p:cNvSpPr>
            <a:spLocks noGrp="1"/>
          </p:cNvSpPr>
          <p:nvPr>
            <p:ph type="body" sz="half" idx="1"/>
          </p:nvPr>
        </p:nvSpPr>
        <p:spPr>
          <a:xfrm>
            <a:off x="142865" y="1104186"/>
            <a:ext cx="8865056" cy="3943803"/>
          </a:xfrm>
        </p:spPr>
        <p:txBody>
          <a:bodyPr>
            <a:noAutofit/>
          </a:bodyPr>
          <a:lstStyle/>
          <a:p>
            <a:pPr marL="0" indent="0" algn="just" eaLnBrk="0" hangingPunct="0">
              <a:buNone/>
            </a:pPr>
            <a:endParaRPr lang="pt-BR" sz="2200" dirty="0">
              <a:solidFill>
                <a:schemeClr val="tx1"/>
              </a:solidFill>
              <a:latin typeface="Times New Roman" panose="02020603050405020304" pitchFamily="18" charset="0"/>
              <a:cs typeface="Times New Roman" panose="02020603050405020304" pitchFamily="18" charset="0"/>
            </a:endParaRPr>
          </a:p>
          <a:p>
            <a:pPr marL="0" indent="0" algn="just" eaLnBrk="0" hangingPunct="0">
              <a:buNone/>
            </a:pPr>
            <a:endParaRPr lang="pt-BR" sz="2200" dirty="0">
              <a:solidFill>
                <a:schemeClr val="tx1"/>
              </a:solidFill>
              <a:latin typeface="Times New Roman" panose="02020603050405020304" pitchFamily="18" charset="0"/>
              <a:cs typeface="Times New Roman" panose="02020603050405020304" pitchFamily="18" charset="0"/>
            </a:endParaRPr>
          </a:p>
          <a:p>
            <a:pPr marL="0" indent="0" algn="just" eaLnBrk="0" hangingPunct="0">
              <a:buNone/>
            </a:pPr>
            <a:endParaRPr lang="pt-BR" sz="2200" dirty="0">
              <a:solidFill>
                <a:schemeClr val="tx1"/>
              </a:solidFill>
              <a:latin typeface="Times New Roman" panose="02020603050405020304" pitchFamily="18" charset="0"/>
              <a:cs typeface="Times New Roman" panose="02020603050405020304" pitchFamily="18" charset="0"/>
            </a:endParaRPr>
          </a:p>
          <a:p>
            <a:pPr marL="0" indent="0" algn="just" eaLnBrk="0" hangingPunct="0">
              <a:buNone/>
            </a:pPr>
            <a:endParaRPr lang="pt-BR" sz="2200" dirty="0">
              <a:solidFill>
                <a:schemeClr val="tx1"/>
              </a:solidFill>
              <a:latin typeface="Times New Roman" panose="02020603050405020304" pitchFamily="18" charset="0"/>
              <a:cs typeface="Times New Roman" panose="02020603050405020304" pitchFamily="18" charset="0"/>
            </a:endParaRPr>
          </a:p>
          <a:p>
            <a:pPr marL="0" indent="0" algn="just" eaLnBrk="0" hangingPunct="0">
              <a:buNone/>
            </a:pPr>
            <a:r>
              <a:rPr lang="pt-BR" sz="2200" dirty="0">
                <a:solidFill>
                  <a:schemeClr val="tx1"/>
                </a:solidFill>
                <a:latin typeface="Times New Roman" panose="02020603050405020304" pitchFamily="18" charset="0"/>
                <a:cs typeface="Times New Roman" panose="02020603050405020304" pitchFamily="18" charset="0"/>
              </a:rPr>
              <a:t>						(</a:t>
            </a:r>
            <a:r>
              <a:rPr lang="pt-BR" sz="2200" b="1" dirty="0">
                <a:solidFill>
                  <a:srgbClr val="FF0000"/>
                </a:solidFill>
                <a:latin typeface="Times New Roman" panose="02020603050405020304" pitchFamily="18" charset="0"/>
                <a:cs typeface="Times New Roman" panose="02020603050405020304" pitchFamily="18" charset="0"/>
              </a:rPr>
              <a:t>CRÉDITO DIGITAL</a:t>
            </a:r>
            <a:r>
              <a:rPr lang="pt-BR" sz="2200" dirty="0">
                <a:solidFill>
                  <a:schemeClr val="tx1"/>
                </a:solidFill>
                <a:latin typeface="Times New Roman" panose="02020603050405020304" pitchFamily="18" charset="0"/>
                <a:cs typeface="Times New Roman" panose="02020603050405020304" pitchFamily="18" charset="0"/>
              </a:rPr>
              <a:t>)</a:t>
            </a:r>
          </a:p>
        </p:txBody>
      </p:sp>
      <p:cxnSp>
        <p:nvCxnSpPr>
          <p:cNvPr id="4" name="Conector reto 3">
            <a:extLst>
              <a:ext uri="{FF2B5EF4-FFF2-40B4-BE49-F238E27FC236}">
                <a16:creationId xmlns:a16="http://schemas.microsoft.com/office/drawing/2014/main" id="{53C1D5BE-B08D-43BA-9100-4319F7669DAD}"/>
              </a:ext>
            </a:extLst>
          </p:cNvPr>
          <p:cNvCxnSpPr>
            <a:cxnSpLocks/>
          </p:cNvCxnSpPr>
          <p:nvPr/>
        </p:nvCxnSpPr>
        <p:spPr>
          <a:xfrm flipV="1">
            <a:off x="310728" y="902136"/>
            <a:ext cx="8699160" cy="40954"/>
          </a:xfrm>
          <a:prstGeom prst="line">
            <a:avLst/>
          </a:prstGeom>
          <a:ln w="38100">
            <a:headEnd type="none" w="med" len="med"/>
            <a:tailEnd type="none" w="med" len="med"/>
          </a:ln>
          <a:scene3d>
            <a:camera prst="orthographicFront"/>
            <a:lightRig rig="threePt" dir="t"/>
          </a:scene3d>
          <a:sp3d>
            <a:bevelT prst="convex"/>
          </a:sp3d>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73099640"/>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05980"/>
            <a:ext cx="8229600" cy="857251"/>
          </a:xfrm>
        </p:spPr>
        <p:txBody>
          <a:bodyPr/>
          <a:lstStyle/>
          <a:p>
            <a:r>
              <a:rPr lang="en-US" b="1" dirty="0" err="1">
                <a:solidFill>
                  <a:srgbClr val="0070C0"/>
                </a:solidFill>
              </a:rPr>
              <a:t>Metodologia</a:t>
            </a:r>
            <a:r>
              <a:rPr lang="en-US" b="1" dirty="0">
                <a:solidFill>
                  <a:srgbClr val="0070C0"/>
                </a:solidFill>
              </a:rPr>
              <a:t>/</a:t>
            </a:r>
            <a:r>
              <a:rPr lang="en-US" b="1" dirty="0" err="1">
                <a:solidFill>
                  <a:srgbClr val="0070C0"/>
                </a:solidFill>
              </a:rPr>
              <a:t>Avaliação</a:t>
            </a:r>
            <a:endParaRPr lang="en-US" b="1" dirty="0">
              <a:solidFill>
                <a:srgbClr val="0070C0"/>
              </a:solidFill>
            </a:endParaRPr>
          </a:p>
        </p:txBody>
      </p:sp>
      <p:sp>
        <p:nvSpPr>
          <p:cNvPr id="8" name="Text Placeholder 2"/>
          <p:cNvSpPr>
            <a:spLocks noGrp="1"/>
          </p:cNvSpPr>
          <p:nvPr>
            <p:ph type="body" sz="half" idx="1"/>
          </p:nvPr>
        </p:nvSpPr>
        <p:spPr>
          <a:xfrm>
            <a:off x="142865" y="1104186"/>
            <a:ext cx="8865056" cy="3540965"/>
          </a:xfrm>
        </p:spPr>
        <p:txBody>
          <a:bodyPr>
            <a:noAutofit/>
          </a:bodyPr>
          <a:lstStyle/>
          <a:p>
            <a:pPr marL="342900" indent="-342900" eaLnBrk="0" hangingPunct="0">
              <a:buFont typeface="Wingdings" panose="05000000000000000000" pitchFamily="2" charset="2"/>
              <a:buChar char="§"/>
              <a:defRPr/>
            </a:pPr>
            <a:r>
              <a:rPr lang="pt-BR" sz="2000" dirty="0">
                <a:solidFill>
                  <a:srgbClr val="FF0000"/>
                </a:solidFill>
                <a:latin typeface="Times New Roman" panose="02020603050405020304" pitchFamily="18" charset="0"/>
                <a:cs typeface="Times New Roman" panose="02020603050405020304" pitchFamily="18" charset="0"/>
              </a:rPr>
              <a:t>Inovações Didáticas, Digitais, </a:t>
            </a:r>
            <a:r>
              <a:rPr lang="pt-BR" sz="2000" dirty="0">
                <a:solidFill>
                  <a:srgbClr val="0070C0"/>
                </a:solidFill>
                <a:latin typeface="Times New Roman" panose="02020603050405020304" pitchFamily="18" charset="0"/>
                <a:cs typeface="Times New Roman" panose="02020603050405020304" pitchFamily="18" charset="0"/>
              </a:rPr>
              <a:t>Metodologias Ativas </a:t>
            </a:r>
            <a:r>
              <a:rPr lang="pt-BR" sz="2000" dirty="0">
                <a:solidFill>
                  <a:srgbClr val="FF0000"/>
                </a:solidFill>
                <a:latin typeface="Times New Roman" panose="02020603050405020304" pitchFamily="18" charset="0"/>
                <a:cs typeface="Times New Roman" panose="02020603050405020304" pitchFamily="18" charset="0"/>
              </a:rPr>
              <a:t>e Educação Digital.</a:t>
            </a:r>
          </a:p>
          <a:p>
            <a:pPr algn="just" eaLnBrk="0" hangingPunct="0">
              <a:buFont typeface="Wingdings" panose="05000000000000000000" pitchFamily="2" charset="2"/>
              <a:buChar char="§"/>
              <a:defRPr/>
            </a:pPr>
            <a:endParaRPr lang="pt-BR" sz="2000" dirty="0">
              <a:latin typeface="Times New Roman" panose="02020603050405020304" pitchFamily="18" charset="0"/>
              <a:cs typeface="Times New Roman" panose="02020603050405020304" pitchFamily="18" charset="0"/>
            </a:endParaRPr>
          </a:p>
          <a:p>
            <a:pPr algn="just" eaLnBrk="0" hangingPunct="0">
              <a:buFont typeface="Wingdings" panose="05000000000000000000" pitchFamily="2" charset="2"/>
              <a:buChar char="§"/>
              <a:defRPr/>
            </a:pPr>
            <a:r>
              <a:rPr lang="pt-BR" sz="2000" dirty="0">
                <a:latin typeface="Times New Roman" panose="02020603050405020304" pitchFamily="18" charset="0"/>
                <a:cs typeface="Times New Roman" panose="02020603050405020304" pitchFamily="18" charset="0"/>
              </a:rPr>
              <a:t>O </a:t>
            </a:r>
            <a:r>
              <a:rPr lang="pt-BR" sz="2000" b="1" dirty="0">
                <a:solidFill>
                  <a:srgbClr val="FF0000"/>
                </a:solidFill>
                <a:latin typeface="Times New Roman" panose="02020603050405020304" pitchFamily="18" charset="0"/>
                <a:cs typeface="Times New Roman" panose="02020603050405020304" pitchFamily="18" charset="0"/>
              </a:rPr>
              <a:t>processo de ensino-­aprendizagem </a:t>
            </a:r>
            <a:r>
              <a:rPr lang="pt-BR" sz="2000" dirty="0">
                <a:latin typeface="Times New Roman" panose="02020603050405020304" pitchFamily="18" charset="0"/>
                <a:cs typeface="Times New Roman" panose="02020603050405020304" pitchFamily="18" charset="0"/>
              </a:rPr>
              <a:t>será baseado em 3 etapas: a </a:t>
            </a:r>
            <a:r>
              <a:rPr lang="pt-BR" sz="2000" b="1" dirty="0">
                <a:solidFill>
                  <a:srgbClr val="FF0000"/>
                </a:solidFill>
                <a:latin typeface="Times New Roman" panose="02020603050405020304" pitchFamily="18" charset="0"/>
                <a:cs typeface="Times New Roman" panose="02020603050405020304" pitchFamily="18" charset="0"/>
              </a:rPr>
              <a:t>preleção</a:t>
            </a:r>
            <a:r>
              <a:rPr lang="pt-BR" sz="2000" dirty="0">
                <a:latin typeface="Times New Roman" panose="02020603050405020304" pitchFamily="18" charset="0"/>
                <a:cs typeface="Times New Roman" panose="02020603050405020304" pitchFamily="18" charset="0"/>
              </a:rPr>
              <a:t>, a partir da definição de uma </a:t>
            </a:r>
            <a:r>
              <a:rPr lang="pt-BR" sz="2000" b="1" dirty="0">
                <a:latin typeface="Times New Roman" panose="02020603050405020304" pitchFamily="18" charset="0"/>
                <a:cs typeface="Times New Roman" panose="02020603050405020304" pitchFamily="18" charset="0"/>
              </a:rPr>
              <a:t>situação problema </a:t>
            </a:r>
            <a:r>
              <a:rPr lang="pt-BR" sz="2000" dirty="0">
                <a:latin typeface="Times New Roman" panose="02020603050405020304" pitchFamily="18" charset="0"/>
                <a:cs typeface="Times New Roman" panose="02020603050405020304" pitchFamily="18" charset="0"/>
              </a:rPr>
              <a:t>(</a:t>
            </a:r>
            <a:r>
              <a:rPr lang="pt-BR" sz="2000" b="1" dirty="0">
                <a:latin typeface="Times New Roman" panose="02020603050405020304" pitchFamily="18" charset="0"/>
                <a:cs typeface="Times New Roman" panose="02020603050405020304" pitchFamily="18" charset="0"/>
              </a:rPr>
              <a:t>temática</a:t>
            </a:r>
            <a:r>
              <a:rPr lang="pt-BR" sz="2000" dirty="0">
                <a:latin typeface="Times New Roman" panose="02020603050405020304" pitchFamily="18" charset="0"/>
                <a:cs typeface="Times New Roman" panose="02020603050405020304" pitchFamily="18" charset="0"/>
              </a:rPr>
              <a:t>/</a:t>
            </a:r>
            <a:r>
              <a:rPr lang="pt-BR" sz="2000" b="1" dirty="0">
                <a:solidFill>
                  <a:srgbClr val="FF0000"/>
                </a:solidFill>
                <a:latin typeface="Times New Roman" panose="02020603050405020304" pitchFamily="18" charset="0"/>
                <a:cs typeface="Times New Roman" panose="02020603050405020304" pitchFamily="18" charset="0"/>
              </a:rPr>
              <a:t>problematização</a:t>
            </a:r>
            <a:r>
              <a:rPr lang="pt-BR" sz="2000" dirty="0">
                <a:latin typeface="Times New Roman" panose="02020603050405020304" pitchFamily="18" charset="0"/>
                <a:cs typeface="Times New Roman" panose="02020603050405020304" pitchFamily="18" charset="0"/>
              </a:rPr>
              <a:t>/</a:t>
            </a:r>
            <a:r>
              <a:rPr lang="pt-BR" sz="2000" b="1" dirty="0">
                <a:latin typeface="Times New Roman" panose="02020603050405020304" pitchFamily="18" charset="0"/>
                <a:cs typeface="Times New Roman" panose="02020603050405020304" pitchFamily="18" charset="0"/>
              </a:rPr>
              <a:t>pergunta geradora</a:t>
            </a:r>
            <a:r>
              <a:rPr lang="pt-BR" sz="2000" dirty="0">
                <a:latin typeface="Times New Roman" panose="02020603050405020304" pitchFamily="18" charset="0"/>
                <a:cs typeface="Times New Roman" panose="02020603050405020304" pitchFamily="18" charset="0"/>
              </a:rPr>
              <a:t>), utilização de metodologias ativas centradas no protagonismo do aluno e realização de uma </a:t>
            </a:r>
            <a:r>
              <a:rPr lang="pt-BR" sz="2000" b="1" dirty="0">
                <a:solidFill>
                  <a:srgbClr val="FF0000"/>
                </a:solidFill>
                <a:latin typeface="Times New Roman" panose="02020603050405020304" pitchFamily="18" charset="0"/>
                <a:cs typeface="Times New Roman" panose="02020603050405020304" pitchFamily="18" charset="0"/>
              </a:rPr>
              <a:t>atividade verificadora da aprendizagem</a:t>
            </a:r>
            <a:r>
              <a:rPr lang="pt-BR" sz="2000" dirty="0">
                <a:solidFill>
                  <a:srgbClr val="FF0000"/>
                </a:solidFill>
                <a:latin typeface="Times New Roman" panose="02020603050405020304" pitchFamily="18" charset="0"/>
                <a:cs typeface="Times New Roman" panose="02020603050405020304" pitchFamily="18" charset="0"/>
              </a:rPr>
              <a:t> </a:t>
            </a:r>
            <a:r>
              <a:rPr lang="pt-BR" sz="2000" dirty="0">
                <a:latin typeface="Times New Roman" panose="02020603050405020304" pitchFamily="18" charset="0"/>
                <a:cs typeface="Times New Roman" panose="02020603050405020304" pitchFamily="18" charset="0"/>
              </a:rPr>
              <a:t>ao final da aula.</a:t>
            </a:r>
          </a:p>
          <a:p>
            <a:pPr marL="0" indent="0" algn="just" eaLnBrk="0" hangingPunct="0">
              <a:buNone/>
              <a:defRPr/>
            </a:pPr>
            <a:endParaRPr lang="pt-BR" sz="2000" dirty="0">
              <a:latin typeface="Times New Roman" panose="02020603050405020304" pitchFamily="18" charset="0"/>
              <a:cs typeface="Times New Roman" panose="02020603050405020304" pitchFamily="18" charset="0"/>
            </a:endParaRPr>
          </a:p>
        </p:txBody>
      </p:sp>
      <p:cxnSp>
        <p:nvCxnSpPr>
          <p:cNvPr id="4" name="Conector reto 3">
            <a:extLst>
              <a:ext uri="{FF2B5EF4-FFF2-40B4-BE49-F238E27FC236}">
                <a16:creationId xmlns:a16="http://schemas.microsoft.com/office/drawing/2014/main" id="{53C1D5BE-B08D-43BA-9100-4319F7669DAD}"/>
              </a:ext>
            </a:extLst>
          </p:cNvPr>
          <p:cNvCxnSpPr>
            <a:cxnSpLocks/>
          </p:cNvCxnSpPr>
          <p:nvPr/>
        </p:nvCxnSpPr>
        <p:spPr>
          <a:xfrm flipV="1">
            <a:off x="310728" y="902136"/>
            <a:ext cx="8699160" cy="40954"/>
          </a:xfrm>
          <a:prstGeom prst="line">
            <a:avLst/>
          </a:prstGeom>
          <a:ln w="38100">
            <a:headEnd type="none" w="med" len="med"/>
            <a:tailEnd type="none" w="med" len="med"/>
          </a:ln>
          <a:scene3d>
            <a:camera prst="orthographicFront"/>
            <a:lightRig rig="threePt" dir="t"/>
          </a:scene3d>
          <a:sp3d>
            <a:bevelT prst="convex"/>
          </a:sp3d>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06343262"/>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05980"/>
            <a:ext cx="8229600" cy="857251"/>
          </a:xfrm>
        </p:spPr>
        <p:txBody>
          <a:bodyPr/>
          <a:lstStyle/>
          <a:p>
            <a:r>
              <a:rPr lang="en-US" b="1" dirty="0" err="1">
                <a:solidFill>
                  <a:srgbClr val="0070C0"/>
                </a:solidFill>
              </a:rPr>
              <a:t>Metodologia</a:t>
            </a:r>
            <a:r>
              <a:rPr lang="en-US" b="1" dirty="0">
                <a:solidFill>
                  <a:srgbClr val="0070C0"/>
                </a:solidFill>
              </a:rPr>
              <a:t>/</a:t>
            </a:r>
            <a:r>
              <a:rPr lang="en-US" b="1" dirty="0" err="1">
                <a:solidFill>
                  <a:srgbClr val="0070C0"/>
                </a:solidFill>
              </a:rPr>
              <a:t>Avaliação</a:t>
            </a:r>
            <a:endParaRPr lang="en-US" b="1" dirty="0">
              <a:solidFill>
                <a:srgbClr val="0070C0"/>
              </a:solidFill>
            </a:endParaRPr>
          </a:p>
        </p:txBody>
      </p:sp>
      <p:sp>
        <p:nvSpPr>
          <p:cNvPr id="8" name="Text Placeholder 2"/>
          <p:cNvSpPr>
            <a:spLocks noGrp="1"/>
          </p:cNvSpPr>
          <p:nvPr>
            <p:ph type="body" sz="half" idx="1"/>
          </p:nvPr>
        </p:nvSpPr>
        <p:spPr>
          <a:xfrm>
            <a:off x="142865" y="1104186"/>
            <a:ext cx="8865056" cy="3540965"/>
          </a:xfrm>
        </p:spPr>
        <p:txBody>
          <a:bodyPr>
            <a:noAutofit/>
          </a:bodyPr>
          <a:lstStyle/>
          <a:p>
            <a:pPr eaLnBrk="0" hangingPunct="0">
              <a:buFont typeface="Wingdings" panose="05000000000000000000" pitchFamily="2" charset="2"/>
              <a:buChar char="§"/>
              <a:defRPr/>
            </a:pPr>
            <a:r>
              <a:rPr lang="pt-BR" sz="2000" dirty="0">
                <a:latin typeface="Times New Roman" panose="02020603050405020304" pitchFamily="18" charset="0"/>
                <a:cs typeface="Times New Roman" panose="02020603050405020304" pitchFamily="18" charset="0"/>
              </a:rPr>
              <a:t>Pesquisa Bibliográfica</a:t>
            </a:r>
            <a:endParaRPr lang="pt-BR" sz="2000" dirty="0">
              <a:solidFill>
                <a:schemeClr val="tx1"/>
              </a:solidFill>
              <a:latin typeface="Times New Roman" panose="02020603050405020304" pitchFamily="18" charset="0"/>
              <a:cs typeface="Times New Roman" panose="02020603050405020304" pitchFamily="18" charset="0"/>
            </a:endParaRPr>
          </a:p>
          <a:p>
            <a:pPr marL="342900" indent="-342900" eaLnBrk="0" hangingPunct="0">
              <a:buFont typeface="Wingdings" panose="05000000000000000000" pitchFamily="2" charset="2"/>
              <a:buChar char="§"/>
              <a:defRPr/>
            </a:pPr>
            <a:r>
              <a:rPr lang="pt-BR" sz="2000" dirty="0">
                <a:latin typeface="Times New Roman" panose="02020603050405020304" pitchFamily="18" charset="0"/>
                <a:cs typeface="Times New Roman" panose="02020603050405020304" pitchFamily="18" charset="0"/>
              </a:rPr>
              <a:t>Exercícios / Atividades Processuais</a:t>
            </a:r>
          </a:p>
          <a:p>
            <a:pPr marL="342900" indent="-342900" eaLnBrk="0" hangingPunct="0">
              <a:buFont typeface="Wingdings" panose="05000000000000000000" pitchFamily="2" charset="2"/>
              <a:buChar char="§"/>
              <a:defRPr/>
            </a:pPr>
            <a:r>
              <a:rPr lang="pt-BR" sz="2000" dirty="0">
                <a:latin typeface="Times New Roman" panose="02020603050405020304" pitchFamily="18" charset="0"/>
                <a:cs typeface="Times New Roman" panose="02020603050405020304" pitchFamily="18" charset="0"/>
              </a:rPr>
              <a:t>Revisão para Avaliações</a:t>
            </a:r>
          </a:p>
          <a:p>
            <a:pPr marL="342900" indent="-342900" eaLnBrk="0" hangingPunct="0">
              <a:buFont typeface="Wingdings" panose="05000000000000000000" pitchFamily="2" charset="2"/>
              <a:buChar char="§"/>
              <a:defRPr/>
            </a:pPr>
            <a:r>
              <a:rPr lang="pt-BR" sz="2000" b="1" dirty="0">
                <a:solidFill>
                  <a:srgbClr val="0070C0"/>
                </a:solidFill>
                <a:latin typeface="Times New Roman" panose="02020603050405020304" pitchFamily="18" charset="0"/>
                <a:cs typeface="Times New Roman" panose="02020603050405020304" pitchFamily="18" charset="0"/>
              </a:rPr>
              <a:t>Avaliando Aprendizado 1 e 2 (</a:t>
            </a:r>
            <a:r>
              <a:rPr lang="pt-BR" sz="2000" b="1" dirty="0">
                <a:solidFill>
                  <a:srgbClr val="FF0000"/>
                </a:solidFill>
                <a:latin typeface="Times New Roman" panose="02020603050405020304" pitchFamily="18" charset="0"/>
                <a:cs typeface="Times New Roman" panose="02020603050405020304" pitchFamily="18" charset="0"/>
              </a:rPr>
              <a:t>até 2 pontos extra</a:t>
            </a:r>
            <a:r>
              <a:rPr lang="pt-BR" sz="2000" b="1" dirty="0">
                <a:solidFill>
                  <a:srgbClr val="0070C0"/>
                </a:solidFill>
                <a:latin typeface="Times New Roman" panose="02020603050405020304" pitchFamily="18" charset="0"/>
                <a:cs typeface="Times New Roman" panose="02020603050405020304" pitchFamily="18" charset="0"/>
              </a:rPr>
              <a:t>)</a:t>
            </a:r>
          </a:p>
          <a:p>
            <a:pPr marL="342900" indent="-342900" eaLnBrk="0" hangingPunct="0">
              <a:buFont typeface="Wingdings" panose="05000000000000000000" pitchFamily="2" charset="2"/>
              <a:buChar char="§"/>
              <a:defRPr/>
            </a:pPr>
            <a:r>
              <a:rPr lang="pt-BR" sz="2000" b="1" dirty="0">
                <a:solidFill>
                  <a:srgbClr val="0070C0"/>
                </a:solidFill>
                <a:latin typeface="Times New Roman" panose="02020603050405020304" pitchFamily="18" charset="0"/>
                <a:cs typeface="Times New Roman" panose="02020603050405020304" pitchFamily="18" charset="0"/>
              </a:rPr>
              <a:t>AV (</a:t>
            </a:r>
            <a:r>
              <a:rPr lang="pt-BR" sz="2000" b="1" dirty="0">
                <a:solidFill>
                  <a:srgbClr val="FF0000"/>
                </a:solidFill>
                <a:latin typeface="Times New Roman" panose="02020603050405020304" pitchFamily="18" charset="0"/>
                <a:cs typeface="Times New Roman" panose="02020603050405020304" pitchFamily="18" charset="0"/>
              </a:rPr>
              <a:t>nova chance</a:t>
            </a:r>
            <a:r>
              <a:rPr lang="pt-BR" sz="2000" b="1" dirty="0">
                <a:solidFill>
                  <a:srgbClr val="0070C0"/>
                </a:solidFill>
                <a:latin typeface="Times New Roman" panose="02020603050405020304" pitchFamily="18" charset="0"/>
                <a:cs typeface="Times New Roman" panose="02020603050405020304" pitchFamily="18" charset="0"/>
              </a:rPr>
              <a:t>)</a:t>
            </a:r>
            <a:endParaRPr lang="pt-BR" sz="2000" dirty="0">
              <a:latin typeface="Times New Roman" panose="02020603050405020304" pitchFamily="18" charset="0"/>
              <a:cs typeface="Times New Roman" panose="02020603050405020304" pitchFamily="18" charset="0"/>
            </a:endParaRPr>
          </a:p>
          <a:p>
            <a:pPr marL="342900" indent="-342900" eaLnBrk="0" hangingPunct="0">
              <a:buFont typeface="Wingdings" panose="05000000000000000000" pitchFamily="2" charset="2"/>
              <a:buChar char="§"/>
              <a:defRPr/>
            </a:pPr>
            <a:r>
              <a:rPr lang="pt-BR" sz="2000" b="1" dirty="0">
                <a:solidFill>
                  <a:srgbClr val="FF0000"/>
                </a:solidFill>
                <a:latin typeface="Times New Roman" panose="02020603050405020304" pitchFamily="18" charset="0"/>
                <a:cs typeface="Times New Roman" panose="02020603050405020304" pitchFamily="18" charset="0"/>
              </a:rPr>
              <a:t>AVS</a:t>
            </a:r>
            <a:endParaRPr lang="pt-BR" sz="2000" dirty="0">
              <a:latin typeface="Times New Roman" panose="02020603050405020304" pitchFamily="18" charset="0"/>
              <a:cs typeface="Times New Roman" panose="02020603050405020304" pitchFamily="18" charset="0"/>
            </a:endParaRPr>
          </a:p>
          <a:p>
            <a:pPr marL="0" indent="0" algn="just" eaLnBrk="0" hangingPunct="0">
              <a:buNone/>
            </a:pPr>
            <a:endParaRPr lang="pt-BR" sz="2000" b="1" dirty="0">
              <a:solidFill>
                <a:schemeClr val="tx1"/>
              </a:solidFill>
              <a:latin typeface="Times New Roman" panose="02020603050405020304" pitchFamily="18" charset="0"/>
              <a:cs typeface="Times New Roman" panose="02020603050405020304" pitchFamily="18" charset="0"/>
            </a:endParaRPr>
          </a:p>
          <a:p>
            <a:pPr marL="0" indent="0" algn="just" eaLnBrk="0" hangingPunct="0">
              <a:buNone/>
            </a:pPr>
            <a:r>
              <a:rPr lang="pt-BR" sz="2000" b="1" dirty="0">
                <a:solidFill>
                  <a:schemeClr val="tx1"/>
                </a:solidFill>
                <a:latin typeface="Times New Roman" panose="02020603050405020304" pitchFamily="18" charset="0"/>
                <a:cs typeface="Times New Roman" panose="02020603050405020304" pitchFamily="18" charset="0"/>
              </a:rPr>
              <a:t>Média</a:t>
            </a:r>
            <a:r>
              <a:rPr lang="pt-BR" sz="2000" dirty="0">
                <a:solidFill>
                  <a:schemeClr val="tx1"/>
                </a:solidFill>
                <a:latin typeface="Times New Roman" panose="02020603050405020304" pitchFamily="18" charset="0"/>
                <a:cs typeface="Times New Roman" panose="02020603050405020304" pitchFamily="18" charset="0"/>
              </a:rPr>
              <a:t> = </a:t>
            </a:r>
            <a:r>
              <a:rPr lang="pt-BR" sz="2000" b="1" dirty="0">
                <a:solidFill>
                  <a:srgbClr val="0070C0"/>
                </a:solidFill>
                <a:latin typeface="Times New Roman" panose="02020603050405020304" pitchFamily="18" charset="0"/>
                <a:cs typeface="Times New Roman" panose="02020603050405020304" pitchFamily="18" charset="0"/>
              </a:rPr>
              <a:t>AV</a:t>
            </a:r>
            <a:endParaRPr lang="pt-BR" sz="2000" dirty="0">
              <a:solidFill>
                <a:schemeClr val="tx1"/>
              </a:solidFill>
              <a:latin typeface="Times New Roman" panose="02020603050405020304" pitchFamily="18" charset="0"/>
              <a:cs typeface="Times New Roman" panose="02020603050405020304" pitchFamily="18" charset="0"/>
            </a:endParaRPr>
          </a:p>
        </p:txBody>
      </p:sp>
      <p:cxnSp>
        <p:nvCxnSpPr>
          <p:cNvPr id="4" name="Conector reto 3">
            <a:extLst>
              <a:ext uri="{FF2B5EF4-FFF2-40B4-BE49-F238E27FC236}">
                <a16:creationId xmlns:a16="http://schemas.microsoft.com/office/drawing/2014/main" id="{53C1D5BE-B08D-43BA-9100-4319F7669DAD}"/>
              </a:ext>
            </a:extLst>
          </p:cNvPr>
          <p:cNvCxnSpPr>
            <a:cxnSpLocks/>
          </p:cNvCxnSpPr>
          <p:nvPr/>
        </p:nvCxnSpPr>
        <p:spPr>
          <a:xfrm flipV="1">
            <a:off x="310728" y="902136"/>
            <a:ext cx="8699160" cy="40954"/>
          </a:xfrm>
          <a:prstGeom prst="line">
            <a:avLst/>
          </a:prstGeom>
          <a:ln w="38100">
            <a:headEnd type="none" w="med" len="med"/>
            <a:tailEnd type="none" w="med" len="med"/>
          </a:ln>
          <a:scene3d>
            <a:camera prst="orthographicFront"/>
            <a:lightRig rig="threePt" dir="t"/>
          </a:scene3d>
          <a:sp3d>
            <a:bevelT prst="convex"/>
          </a:sp3d>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27899855"/>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70F8CA-DC02-4D15-8261-E003DFCF721F}"/>
              </a:ext>
            </a:extLst>
          </p:cNvPr>
          <p:cNvSpPr>
            <a:spLocks noGrp="1"/>
          </p:cNvSpPr>
          <p:nvPr>
            <p:ph type="title"/>
          </p:nvPr>
        </p:nvSpPr>
        <p:spPr/>
        <p:txBody>
          <a:bodyPr>
            <a:normAutofit/>
          </a:bodyPr>
          <a:lstStyle/>
          <a:p>
            <a:r>
              <a:rPr lang="en-US" b="1" dirty="0" err="1">
                <a:solidFill>
                  <a:srgbClr val="0070C0"/>
                </a:solidFill>
              </a:rPr>
              <a:t>Avaliação</a:t>
            </a:r>
            <a:endParaRPr lang="pt-BR" dirty="0"/>
          </a:p>
        </p:txBody>
      </p:sp>
      <p:sp>
        <p:nvSpPr>
          <p:cNvPr id="6" name="Espaço Reservado para Número de Slide 5">
            <a:extLst>
              <a:ext uri="{FF2B5EF4-FFF2-40B4-BE49-F238E27FC236}">
                <a16:creationId xmlns:a16="http://schemas.microsoft.com/office/drawing/2014/main" id="{391249D3-C59D-41E6-AF88-D8DF193EA7EB}"/>
              </a:ext>
            </a:extLst>
          </p:cNvPr>
          <p:cNvSpPr>
            <a:spLocks noGrp="1"/>
          </p:cNvSpPr>
          <p:nvPr>
            <p:ph type="sldNum" sz="quarter" idx="12"/>
          </p:nvPr>
        </p:nvSpPr>
        <p:spPr>
          <a:xfrm>
            <a:off x="8424556" y="4765688"/>
            <a:ext cx="262247" cy="276995"/>
          </a:xfrm>
        </p:spPr>
        <p:txBody>
          <a:bodyPr/>
          <a:lstStyle/>
          <a:p>
            <a:fld id="{E50FAC2A-6E90-4BEA-B3BF-15B8E63C5B7E}" type="slidenum">
              <a:rPr lang="pt-BR" smtClean="0"/>
              <a:pPr/>
              <a:t>17</a:t>
            </a:fld>
            <a:endParaRPr lang="pt-BR"/>
          </a:p>
        </p:txBody>
      </p:sp>
      <p:grpSp>
        <p:nvGrpSpPr>
          <p:cNvPr id="10" name="Agrupar 9">
            <a:extLst>
              <a:ext uri="{FF2B5EF4-FFF2-40B4-BE49-F238E27FC236}">
                <a16:creationId xmlns:a16="http://schemas.microsoft.com/office/drawing/2014/main" id="{BD159A49-FA93-2987-232E-07741F22729C}"/>
              </a:ext>
            </a:extLst>
          </p:cNvPr>
          <p:cNvGrpSpPr/>
          <p:nvPr/>
        </p:nvGrpSpPr>
        <p:grpSpPr>
          <a:xfrm>
            <a:off x="441657" y="3258500"/>
            <a:ext cx="8306406" cy="1195489"/>
            <a:chOff x="255401" y="3651801"/>
            <a:chExt cx="6052248" cy="902611"/>
          </a:xfrm>
        </p:grpSpPr>
        <p:cxnSp>
          <p:nvCxnSpPr>
            <p:cNvPr id="11" name="Conector reto 10">
              <a:extLst>
                <a:ext uri="{FF2B5EF4-FFF2-40B4-BE49-F238E27FC236}">
                  <a16:creationId xmlns:a16="http://schemas.microsoft.com/office/drawing/2014/main" id="{AFAB1BCE-19D1-EFB7-D380-E808CDA26F0F}"/>
                </a:ext>
              </a:extLst>
            </p:cNvPr>
            <p:cNvCxnSpPr>
              <a:cxnSpLocks/>
            </p:cNvCxnSpPr>
            <p:nvPr/>
          </p:nvCxnSpPr>
          <p:spPr>
            <a:xfrm>
              <a:off x="2006492" y="3789532"/>
              <a:ext cx="0" cy="67077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2" name="CaixaDeTexto 11">
              <a:extLst>
                <a:ext uri="{FF2B5EF4-FFF2-40B4-BE49-F238E27FC236}">
                  <a16:creationId xmlns:a16="http://schemas.microsoft.com/office/drawing/2014/main" id="{494D26FC-A651-E0C1-8A34-9FC66AC7530F}"/>
                </a:ext>
              </a:extLst>
            </p:cNvPr>
            <p:cNvSpPr txBox="1"/>
            <p:nvPr/>
          </p:nvSpPr>
          <p:spPr>
            <a:xfrm>
              <a:off x="2085662" y="3716874"/>
              <a:ext cx="4221987" cy="836553"/>
            </a:xfrm>
            <a:prstGeom prst="rect">
              <a:avLst/>
            </a:prstGeom>
            <a:noFill/>
          </p:spPr>
          <p:txBody>
            <a:bodyPr wrap="square">
              <a:spAutoFit/>
            </a:bodyPr>
            <a:lstStyle/>
            <a:p>
              <a:pPr algn="just">
                <a:spcBef>
                  <a:spcPts val="900"/>
                </a:spcBef>
              </a:pPr>
              <a:r>
                <a:rPr lang="pt-BR" sz="1650" dirty="0">
                  <a:solidFill>
                    <a:srgbClr val="002060"/>
                  </a:solidFill>
                  <a:cs typeface="Leelawadee" panose="020B0502040204020203" pitchFamily="34" charset="-34"/>
                </a:rPr>
                <a:t> Contemplará todos os temas abordados pela disciplina. Será composta por uma prova no formato PNI ­ Prova Nacional Integrada, com total de 10 pontos, e substituirá a nota da AV, caso seja maior.</a:t>
              </a:r>
            </a:p>
          </p:txBody>
        </p:sp>
        <p:sp>
          <p:nvSpPr>
            <p:cNvPr id="13" name="Chave Esquerda 12">
              <a:extLst>
                <a:ext uri="{FF2B5EF4-FFF2-40B4-BE49-F238E27FC236}">
                  <a16:creationId xmlns:a16="http://schemas.microsoft.com/office/drawing/2014/main" id="{EEC255BA-00F6-6D69-F1F2-554C689C5A57}"/>
                </a:ext>
              </a:extLst>
            </p:cNvPr>
            <p:cNvSpPr/>
            <p:nvPr/>
          </p:nvSpPr>
          <p:spPr>
            <a:xfrm>
              <a:off x="998309" y="3651801"/>
              <a:ext cx="325426" cy="902611"/>
            </a:xfrm>
            <a:prstGeom prst="leftBrace">
              <a:avLst/>
            </a:prstGeom>
            <a:ln>
              <a:solidFill>
                <a:srgbClr val="AB8B9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sz="1650" dirty="0">
                <a:latin typeface="+mj-lt"/>
              </a:endParaRPr>
            </a:p>
          </p:txBody>
        </p:sp>
        <p:sp>
          <p:nvSpPr>
            <p:cNvPr id="14" name="Retângulo: Cantos Arredondados 13">
              <a:extLst>
                <a:ext uri="{FF2B5EF4-FFF2-40B4-BE49-F238E27FC236}">
                  <a16:creationId xmlns:a16="http://schemas.microsoft.com/office/drawing/2014/main" id="{FCC5453F-7439-3E2D-B908-28C069F63FFC}"/>
                </a:ext>
              </a:extLst>
            </p:cNvPr>
            <p:cNvSpPr/>
            <p:nvPr/>
          </p:nvSpPr>
          <p:spPr>
            <a:xfrm>
              <a:off x="255401" y="3802567"/>
              <a:ext cx="600089" cy="600090"/>
            </a:xfrm>
            <a:prstGeom prst="roundRect">
              <a:avLst/>
            </a:prstGeom>
            <a:solidFill>
              <a:srgbClr val="93C8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50" dirty="0">
                <a:solidFill>
                  <a:schemeClr val="bg1"/>
                </a:solidFill>
                <a:latin typeface="+mj-lt"/>
                <a:cs typeface="Leelawadee" panose="020B0502040204020203" pitchFamily="34" charset="-34"/>
              </a:endParaRPr>
            </a:p>
          </p:txBody>
        </p:sp>
        <p:pic>
          <p:nvPicPr>
            <p:cNvPr id="15" name="Gráfico 14" descr="{0} estrutura de tópicos">
              <a:extLst>
                <a:ext uri="{FF2B5EF4-FFF2-40B4-BE49-F238E27FC236}">
                  <a16:creationId xmlns:a16="http://schemas.microsoft.com/office/drawing/2014/main" id="{5C68862C-CA6E-E06E-C115-18A357F4C6B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82131" y="3851253"/>
              <a:ext cx="490393" cy="490393"/>
            </a:xfrm>
            <a:prstGeom prst="rect">
              <a:avLst/>
            </a:prstGeom>
          </p:spPr>
        </p:pic>
        <p:sp>
          <p:nvSpPr>
            <p:cNvPr id="16" name="Elipse 15">
              <a:extLst>
                <a:ext uri="{FF2B5EF4-FFF2-40B4-BE49-F238E27FC236}">
                  <a16:creationId xmlns:a16="http://schemas.microsoft.com/office/drawing/2014/main" id="{2FAB5166-DE79-9997-FAD9-D57CE0809919}"/>
                </a:ext>
              </a:extLst>
            </p:cNvPr>
            <p:cNvSpPr/>
            <p:nvPr/>
          </p:nvSpPr>
          <p:spPr>
            <a:xfrm>
              <a:off x="1354880" y="3828482"/>
              <a:ext cx="511200" cy="510325"/>
            </a:xfrm>
            <a:prstGeom prst="ellipse">
              <a:avLst/>
            </a:prstGeom>
            <a:solidFill>
              <a:srgbClr val="6C32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hangingPunct="1">
                <a:defRPr/>
              </a:pPr>
              <a:endParaRPr lang="pt-BR" sz="1650" kern="1200" dirty="0">
                <a:solidFill>
                  <a:prstClr val="white"/>
                </a:solidFill>
                <a:latin typeface="+mj-lt"/>
                <a:cs typeface="Leelawadee" panose="020B0502040204020203" pitchFamily="34" charset="-34"/>
              </a:endParaRPr>
            </a:p>
          </p:txBody>
        </p:sp>
        <p:sp>
          <p:nvSpPr>
            <p:cNvPr id="17" name="Google Shape;225;p31">
              <a:extLst>
                <a:ext uri="{FF2B5EF4-FFF2-40B4-BE49-F238E27FC236}">
                  <a16:creationId xmlns:a16="http://schemas.microsoft.com/office/drawing/2014/main" id="{423F9255-B5FD-CD0B-A797-0686F67674AB}"/>
                </a:ext>
              </a:extLst>
            </p:cNvPr>
            <p:cNvSpPr txBox="1">
              <a:spLocks/>
            </p:cNvSpPr>
            <p:nvPr/>
          </p:nvSpPr>
          <p:spPr>
            <a:xfrm>
              <a:off x="1218976" y="3906328"/>
              <a:ext cx="776377" cy="380242"/>
            </a:xfrm>
            <a:prstGeom prst="rect">
              <a:avLst/>
            </a:prstGeom>
          </p:spPr>
          <p:txBody>
            <a:bodyPr spcFirstLastPara="1" wrap="square" lIns="68569" tIns="68569" rIns="68569" bIns="68569"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defTabSz="685800">
                <a:spcBef>
                  <a:spcPts val="0"/>
                </a:spcBef>
                <a:defRPr/>
              </a:pPr>
              <a:r>
                <a:rPr lang="en" sz="1650" b="1" dirty="0">
                  <a:solidFill>
                    <a:srgbClr val="8BBF37"/>
                  </a:solidFill>
                  <a:cs typeface="Leelawadee" panose="020B0502040204020203" pitchFamily="34" charset="-34"/>
                </a:rPr>
                <a:t>AVS</a:t>
              </a:r>
            </a:p>
          </p:txBody>
        </p:sp>
      </p:grpSp>
      <p:grpSp>
        <p:nvGrpSpPr>
          <p:cNvPr id="18" name="Agrupar 17">
            <a:extLst>
              <a:ext uri="{FF2B5EF4-FFF2-40B4-BE49-F238E27FC236}">
                <a16:creationId xmlns:a16="http://schemas.microsoft.com/office/drawing/2014/main" id="{6E7BBFAD-8323-DE59-124A-237A398E1587}"/>
              </a:ext>
            </a:extLst>
          </p:cNvPr>
          <p:cNvGrpSpPr/>
          <p:nvPr/>
        </p:nvGrpSpPr>
        <p:grpSpPr>
          <a:xfrm>
            <a:off x="549361" y="1474118"/>
            <a:ext cx="8070083" cy="1592744"/>
            <a:chOff x="255401" y="1951610"/>
            <a:chExt cx="6110059" cy="1145390"/>
          </a:xfrm>
        </p:grpSpPr>
        <p:cxnSp>
          <p:nvCxnSpPr>
            <p:cNvPr id="19" name="Conector reto 18">
              <a:extLst>
                <a:ext uri="{FF2B5EF4-FFF2-40B4-BE49-F238E27FC236}">
                  <a16:creationId xmlns:a16="http://schemas.microsoft.com/office/drawing/2014/main" id="{D56E94B3-B561-8C4A-7B38-EF4C47464B6A}"/>
                </a:ext>
              </a:extLst>
            </p:cNvPr>
            <p:cNvCxnSpPr>
              <a:cxnSpLocks/>
            </p:cNvCxnSpPr>
            <p:nvPr/>
          </p:nvCxnSpPr>
          <p:spPr>
            <a:xfrm flipH="1">
              <a:off x="2023335" y="1960004"/>
              <a:ext cx="10611" cy="1136996"/>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0" name="CaixaDeTexto 19">
              <a:extLst>
                <a:ext uri="{FF2B5EF4-FFF2-40B4-BE49-F238E27FC236}">
                  <a16:creationId xmlns:a16="http://schemas.microsoft.com/office/drawing/2014/main" id="{384E976B-DE90-39A0-2829-1439FF548010}"/>
                </a:ext>
              </a:extLst>
            </p:cNvPr>
            <p:cNvSpPr txBox="1"/>
            <p:nvPr/>
          </p:nvSpPr>
          <p:spPr>
            <a:xfrm>
              <a:off x="2097730" y="1951610"/>
              <a:ext cx="4267730" cy="979391"/>
            </a:xfrm>
            <a:prstGeom prst="rect">
              <a:avLst/>
            </a:prstGeom>
            <a:noFill/>
          </p:spPr>
          <p:txBody>
            <a:bodyPr wrap="square">
              <a:spAutoFit/>
            </a:bodyPr>
            <a:lstStyle/>
            <a:p>
              <a:pPr algn="just"/>
              <a:r>
                <a:rPr lang="pt-BR" sz="1650" dirty="0">
                  <a:solidFill>
                    <a:srgbClr val="002060"/>
                  </a:solidFill>
                  <a:cs typeface="Leelawadee" panose="020B0502040204020203" pitchFamily="34" charset="-34"/>
                </a:rPr>
                <a:t>Contemplará todos os temas abordados pela disciplina e será assim composta: </a:t>
              </a:r>
            </a:p>
            <a:p>
              <a:pPr algn="just"/>
              <a:r>
                <a:rPr lang="pt-BR" sz="1650" dirty="0">
                  <a:solidFill>
                    <a:srgbClr val="9E4EA3"/>
                  </a:solidFill>
                  <a:cs typeface="Leelawadee" panose="020B0502040204020203" pitchFamily="34" charset="-34"/>
                </a:rPr>
                <a:t>I. Prova individual – peso a definir</a:t>
              </a:r>
            </a:p>
            <a:p>
              <a:pPr algn="just"/>
              <a:r>
                <a:rPr lang="pt-BR" sz="1650" dirty="0">
                  <a:solidFill>
                    <a:srgbClr val="9E4EA3"/>
                  </a:solidFill>
                  <a:cs typeface="Leelawadee" panose="020B0502040204020203" pitchFamily="34" charset="-34"/>
                </a:rPr>
                <a:t>II. Realização de atividades processuais acompanhados pelo professor da disciplina.</a:t>
              </a:r>
            </a:p>
          </p:txBody>
        </p:sp>
        <p:sp>
          <p:nvSpPr>
            <p:cNvPr id="21" name="Elipse 20">
              <a:extLst>
                <a:ext uri="{FF2B5EF4-FFF2-40B4-BE49-F238E27FC236}">
                  <a16:creationId xmlns:a16="http://schemas.microsoft.com/office/drawing/2014/main" id="{0099B0E2-7A15-F0E6-0A39-E88FBCEC6F03}"/>
                </a:ext>
              </a:extLst>
            </p:cNvPr>
            <p:cNvSpPr/>
            <p:nvPr/>
          </p:nvSpPr>
          <p:spPr>
            <a:xfrm>
              <a:off x="1352735" y="2246695"/>
              <a:ext cx="511200" cy="510325"/>
            </a:xfrm>
            <a:prstGeom prst="ellipse">
              <a:avLst/>
            </a:prstGeom>
            <a:solidFill>
              <a:srgbClr val="6C32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hangingPunct="1">
                <a:defRPr/>
              </a:pPr>
              <a:endParaRPr lang="pt-BR" sz="1650" kern="1200" dirty="0">
                <a:solidFill>
                  <a:prstClr val="white"/>
                </a:solidFill>
                <a:latin typeface="+mj-lt"/>
                <a:cs typeface="Leelawadee" panose="020B0502040204020203" pitchFamily="34" charset="-34"/>
              </a:endParaRPr>
            </a:p>
          </p:txBody>
        </p:sp>
        <p:sp>
          <p:nvSpPr>
            <p:cNvPr id="22" name="Google Shape;225;p31">
              <a:extLst>
                <a:ext uri="{FF2B5EF4-FFF2-40B4-BE49-F238E27FC236}">
                  <a16:creationId xmlns:a16="http://schemas.microsoft.com/office/drawing/2014/main" id="{81AC84B9-3EC7-DDF1-8299-72D78BF6D3A0}"/>
                </a:ext>
              </a:extLst>
            </p:cNvPr>
            <p:cNvSpPr txBox="1">
              <a:spLocks/>
            </p:cNvSpPr>
            <p:nvPr/>
          </p:nvSpPr>
          <p:spPr>
            <a:xfrm>
              <a:off x="1233676" y="2287548"/>
              <a:ext cx="715264" cy="380242"/>
            </a:xfrm>
            <a:prstGeom prst="rect">
              <a:avLst/>
            </a:prstGeom>
          </p:spPr>
          <p:txBody>
            <a:bodyPr spcFirstLastPara="1" wrap="square" lIns="68569" tIns="68569" rIns="68569" bIns="68569"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defTabSz="685800">
                <a:spcBef>
                  <a:spcPts val="0"/>
                </a:spcBef>
                <a:defRPr/>
              </a:pPr>
              <a:r>
                <a:rPr lang="en" sz="1650" b="1" dirty="0">
                  <a:solidFill>
                    <a:srgbClr val="8BBF37"/>
                  </a:solidFill>
                  <a:cs typeface="Leelawadee" panose="020B0502040204020203" pitchFamily="34" charset="-34"/>
                </a:rPr>
                <a:t>AV</a:t>
              </a:r>
            </a:p>
          </p:txBody>
        </p:sp>
        <p:sp>
          <p:nvSpPr>
            <p:cNvPr id="23" name="Chave Esquerda 22">
              <a:extLst>
                <a:ext uri="{FF2B5EF4-FFF2-40B4-BE49-F238E27FC236}">
                  <a16:creationId xmlns:a16="http://schemas.microsoft.com/office/drawing/2014/main" id="{013B4158-3F4A-AB16-0593-27C2B96AAFFB}"/>
                </a:ext>
              </a:extLst>
            </p:cNvPr>
            <p:cNvSpPr/>
            <p:nvPr/>
          </p:nvSpPr>
          <p:spPr>
            <a:xfrm>
              <a:off x="989977" y="2064985"/>
              <a:ext cx="211807" cy="902305"/>
            </a:xfrm>
            <a:prstGeom prst="leftBrace">
              <a:avLst/>
            </a:prstGeom>
            <a:ln>
              <a:solidFill>
                <a:srgbClr val="AB8B9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sz="1650" dirty="0">
                <a:latin typeface="+mj-lt"/>
              </a:endParaRPr>
            </a:p>
          </p:txBody>
        </p:sp>
        <p:sp>
          <p:nvSpPr>
            <p:cNvPr id="24" name="Retângulo: Cantos Arredondados 23">
              <a:extLst>
                <a:ext uri="{FF2B5EF4-FFF2-40B4-BE49-F238E27FC236}">
                  <a16:creationId xmlns:a16="http://schemas.microsoft.com/office/drawing/2014/main" id="{4F948AE0-249A-66D6-A1C4-F310911C193B}"/>
                </a:ext>
              </a:extLst>
            </p:cNvPr>
            <p:cNvSpPr/>
            <p:nvPr/>
          </p:nvSpPr>
          <p:spPr>
            <a:xfrm>
              <a:off x="255401" y="2286859"/>
              <a:ext cx="600089" cy="600090"/>
            </a:xfrm>
            <a:prstGeom prst="roundRect">
              <a:avLst/>
            </a:prstGeom>
            <a:solidFill>
              <a:srgbClr val="93C8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50" dirty="0">
                <a:solidFill>
                  <a:schemeClr val="bg1"/>
                </a:solidFill>
                <a:latin typeface="+mj-lt"/>
                <a:cs typeface="Leelawadee" panose="020B0502040204020203" pitchFamily="34" charset="-34"/>
              </a:endParaRPr>
            </a:p>
          </p:txBody>
        </p:sp>
        <p:pic>
          <p:nvPicPr>
            <p:cNvPr id="25" name="Gráfico 24" descr="{0} estrutura de tópicos">
              <a:extLst>
                <a:ext uri="{FF2B5EF4-FFF2-40B4-BE49-F238E27FC236}">
                  <a16:creationId xmlns:a16="http://schemas.microsoft.com/office/drawing/2014/main" id="{0A007B8F-C2DA-FF91-AA8D-C060B4534ED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9213" y="2341707"/>
              <a:ext cx="490393" cy="490393"/>
            </a:xfrm>
            <a:prstGeom prst="rect">
              <a:avLst/>
            </a:prstGeom>
          </p:spPr>
        </p:pic>
      </p:grpSp>
    </p:spTree>
    <p:extLst>
      <p:ext uri="{BB962C8B-B14F-4D97-AF65-F5344CB8AC3E}">
        <p14:creationId xmlns:p14="http://schemas.microsoft.com/office/powerpoint/2010/main" val="1226873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ço Reservado para Número de Slide 5">
            <a:extLst>
              <a:ext uri="{FF2B5EF4-FFF2-40B4-BE49-F238E27FC236}">
                <a16:creationId xmlns:a16="http://schemas.microsoft.com/office/drawing/2014/main" id="{391249D3-C59D-41E6-AF88-D8DF193EA7EB}"/>
              </a:ext>
            </a:extLst>
          </p:cNvPr>
          <p:cNvSpPr>
            <a:spLocks noGrp="1"/>
          </p:cNvSpPr>
          <p:nvPr>
            <p:ph type="sldNum" sz="quarter" idx="12"/>
          </p:nvPr>
        </p:nvSpPr>
        <p:spPr>
          <a:xfrm>
            <a:off x="8424556" y="4765688"/>
            <a:ext cx="262247" cy="276995"/>
          </a:xfrm>
        </p:spPr>
        <p:txBody>
          <a:bodyPr/>
          <a:lstStyle/>
          <a:p>
            <a:fld id="{E50FAC2A-6E90-4BEA-B3BF-15B8E63C5B7E}" type="slidenum">
              <a:rPr lang="pt-BR" smtClean="0"/>
              <a:pPr/>
              <a:t>18</a:t>
            </a:fld>
            <a:endParaRPr lang="pt-BR"/>
          </a:p>
        </p:txBody>
      </p:sp>
      <p:pic>
        <p:nvPicPr>
          <p:cNvPr id="12" name="Imagem 11">
            <a:extLst>
              <a:ext uri="{FF2B5EF4-FFF2-40B4-BE49-F238E27FC236}">
                <a16:creationId xmlns:a16="http://schemas.microsoft.com/office/drawing/2014/main" id="{307DB86B-02F5-765F-6C40-9BE4F9FD2FF2}"/>
              </a:ext>
            </a:extLst>
          </p:cNvPr>
          <p:cNvPicPr>
            <a:picLocks noChangeAspect="1"/>
          </p:cNvPicPr>
          <p:nvPr/>
        </p:nvPicPr>
        <p:blipFill rotWithShape="1">
          <a:blip r:embed="rId2"/>
          <a:srcRect b="1141"/>
          <a:stretch/>
        </p:blipFill>
        <p:spPr>
          <a:xfrm>
            <a:off x="79512" y="1"/>
            <a:ext cx="8706678" cy="4750904"/>
          </a:xfrm>
          <a:prstGeom prst="rect">
            <a:avLst/>
          </a:prstGeom>
        </p:spPr>
      </p:pic>
    </p:spTree>
    <p:extLst>
      <p:ext uri="{BB962C8B-B14F-4D97-AF65-F5344CB8AC3E}">
        <p14:creationId xmlns:p14="http://schemas.microsoft.com/office/powerpoint/2010/main" val="20535860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ço Reservado para Número de Slide 5">
            <a:extLst>
              <a:ext uri="{FF2B5EF4-FFF2-40B4-BE49-F238E27FC236}">
                <a16:creationId xmlns:a16="http://schemas.microsoft.com/office/drawing/2014/main" id="{391249D3-C59D-41E6-AF88-D8DF193EA7EB}"/>
              </a:ext>
            </a:extLst>
          </p:cNvPr>
          <p:cNvSpPr>
            <a:spLocks noGrp="1"/>
          </p:cNvSpPr>
          <p:nvPr>
            <p:ph type="sldNum" sz="quarter" idx="12"/>
          </p:nvPr>
        </p:nvSpPr>
        <p:spPr>
          <a:xfrm>
            <a:off x="8424556" y="4765688"/>
            <a:ext cx="262247" cy="276995"/>
          </a:xfrm>
        </p:spPr>
        <p:txBody>
          <a:bodyPr/>
          <a:lstStyle/>
          <a:p>
            <a:fld id="{E50FAC2A-6E90-4BEA-B3BF-15B8E63C5B7E}" type="slidenum">
              <a:rPr lang="pt-BR" smtClean="0"/>
              <a:pPr/>
              <a:t>19</a:t>
            </a:fld>
            <a:endParaRPr lang="pt-BR"/>
          </a:p>
        </p:txBody>
      </p:sp>
      <p:grpSp>
        <p:nvGrpSpPr>
          <p:cNvPr id="301" name="Agrupar 300">
            <a:extLst>
              <a:ext uri="{FF2B5EF4-FFF2-40B4-BE49-F238E27FC236}">
                <a16:creationId xmlns:a16="http://schemas.microsoft.com/office/drawing/2014/main" id="{04D5EFA1-11D8-C1B8-67C0-A93825C18CF1}"/>
              </a:ext>
            </a:extLst>
          </p:cNvPr>
          <p:cNvGrpSpPr/>
          <p:nvPr/>
        </p:nvGrpSpPr>
        <p:grpSpPr>
          <a:xfrm>
            <a:off x="376843" y="398808"/>
            <a:ext cx="8558435" cy="4305518"/>
            <a:chOff x="184406" y="1075083"/>
            <a:chExt cx="9552484" cy="4266404"/>
          </a:xfrm>
        </p:grpSpPr>
        <p:sp>
          <p:nvSpPr>
            <p:cNvPr id="3" name="Google Shape;1592;p34">
              <a:extLst>
                <a:ext uri="{FF2B5EF4-FFF2-40B4-BE49-F238E27FC236}">
                  <a16:creationId xmlns:a16="http://schemas.microsoft.com/office/drawing/2014/main" id="{BAAED91C-ECF9-F575-4FC9-04E0F174B7F8}"/>
                </a:ext>
              </a:extLst>
            </p:cNvPr>
            <p:cNvSpPr/>
            <p:nvPr/>
          </p:nvSpPr>
          <p:spPr>
            <a:xfrm>
              <a:off x="231229" y="2742834"/>
              <a:ext cx="9360000" cy="8792"/>
            </a:xfrm>
            <a:custGeom>
              <a:avLst/>
              <a:gdLst/>
              <a:ahLst/>
              <a:cxnLst/>
              <a:rect l="l" t="t" r="r" b="b"/>
              <a:pathLst>
                <a:path w="135881" h="184" extrusionOk="0">
                  <a:moveTo>
                    <a:pt x="60" y="0"/>
                  </a:moveTo>
                  <a:cubicBezTo>
                    <a:pt x="0" y="0"/>
                    <a:pt x="0" y="60"/>
                    <a:pt x="0" y="124"/>
                  </a:cubicBezTo>
                  <a:cubicBezTo>
                    <a:pt x="0" y="124"/>
                    <a:pt x="0" y="184"/>
                    <a:pt x="60" y="184"/>
                  </a:cubicBezTo>
                  <a:lnTo>
                    <a:pt x="135757" y="184"/>
                  </a:lnTo>
                  <a:cubicBezTo>
                    <a:pt x="135821" y="184"/>
                    <a:pt x="135881" y="124"/>
                    <a:pt x="135881" y="124"/>
                  </a:cubicBezTo>
                  <a:cubicBezTo>
                    <a:pt x="135881" y="60"/>
                    <a:pt x="135821" y="0"/>
                    <a:pt x="135757" y="0"/>
                  </a:cubicBezTo>
                  <a:close/>
                </a:path>
              </a:pathLst>
            </a:custGeom>
            <a:solidFill>
              <a:schemeClr val="dk2"/>
            </a:solidFill>
            <a:ln>
              <a:noFill/>
            </a:ln>
          </p:spPr>
          <p:txBody>
            <a:bodyPr spcFirstLastPara="1" wrap="square" lIns="68569" tIns="68569" rIns="68569" bIns="68569" anchor="ctr" anchorCtr="0">
              <a:noAutofit/>
            </a:bodyPr>
            <a:lstStyle/>
            <a:p>
              <a:pPr defTabSz="336947">
                <a:defRPr/>
              </a:pPr>
              <a:endParaRPr sz="1350">
                <a:latin typeface="Calibri"/>
                <a:cs typeface="Calibri"/>
              </a:endParaRPr>
            </a:p>
          </p:txBody>
        </p:sp>
        <p:grpSp>
          <p:nvGrpSpPr>
            <p:cNvPr id="4" name="Google Shape;1593;p34">
              <a:extLst>
                <a:ext uri="{FF2B5EF4-FFF2-40B4-BE49-F238E27FC236}">
                  <a16:creationId xmlns:a16="http://schemas.microsoft.com/office/drawing/2014/main" id="{AAD74612-993B-8282-4AF2-5FB6BF2CA2DB}"/>
                </a:ext>
              </a:extLst>
            </p:cNvPr>
            <p:cNvGrpSpPr/>
            <p:nvPr/>
          </p:nvGrpSpPr>
          <p:grpSpPr>
            <a:xfrm>
              <a:off x="268810" y="2200408"/>
              <a:ext cx="1132952" cy="1345562"/>
              <a:chOff x="832043" y="2042984"/>
              <a:chExt cx="1754312" cy="2083528"/>
            </a:xfrm>
          </p:grpSpPr>
          <p:sp>
            <p:nvSpPr>
              <p:cNvPr id="8" name="Google Shape;1594;p34">
                <a:extLst>
                  <a:ext uri="{FF2B5EF4-FFF2-40B4-BE49-F238E27FC236}">
                    <a16:creationId xmlns:a16="http://schemas.microsoft.com/office/drawing/2014/main" id="{EA72D8E3-7BC0-A51A-35B9-9CD46BD51B42}"/>
                  </a:ext>
                </a:extLst>
              </p:cNvPr>
              <p:cNvSpPr txBox="1"/>
              <p:nvPr/>
            </p:nvSpPr>
            <p:spPr>
              <a:xfrm>
                <a:off x="910376" y="3606012"/>
                <a:ext cx="1635624" cy="520500"/>
              </a:xfrm>
              <a:prstGeom prst="rect">
                <a:avLst/>
              </a:prstGeom>
              <a:noFill/>
              <a:ln>
                <a:noFill/>
              </a:ln>
            </p:spPr>
            <p:txBody>
              <a:bodyPr spcFirstLastPara="1" wrap="square" lIns="68569" tIns="68569" rIns="68569" bIns="68569" anchor="ctr" anchorCtr="0">
                <a:noAutofit/>
              </a:bodyPr>
              <a:lstStyle/>
              <a:p>
                <a:pPr algn="ctr" defTabSz="336947">
                  <a:defRPr/>
                </a:pPr>
                <a:r>
                  <a:rPr lang="en" sz="600" dirty="0">
                    <a:solidFill>
                      <a:schemeClr val="tx1"/>
                    </a:solidFill>
                    <a:latin typeface="Roboto"/>
                    <a:ea typeface="Roboto"/>
                    <a:cs typeface="Roboto"/>
                    <a:sym typeface="Roboto"/>
                  </a:rPr>
                  <a:t>Início do semestre letivo.</a:t>
                </a:r>
                <a:endParaRPr sz="600" dirty="0">
                  <a:solidFill>
                    <a:schemeClr val="tx1"/>
                  </a:solidFill>
                  <a:latin typeface="Roboto"/>
                  <a:ea typeface="Roboto"/>
                  <a:cs typeface="Roboto"/>
                  <a:sym typeface="Roboto"/>
                </a:endParaRPr>
              </a:p>
            </p:txBody>
          </p:sp>
          <p:grpSp>
            <p:nvGrpSpPr>
              <p:cNvPr id="156" name="Google Shape;1595;p34">
                <a:extLst>
                  <a:ext uri="{FF2B5EF4-FFF2-40B4-BE49-F238E27FC236}">
                    <a16:creationId xmlns:a16="http://schemas.microsoft.com/office/drawing/2014/main" id="{F4A4D1E3-EA48-F4B4-C55B-A600A3A6969F}"/>
                  </a:ext>
                </a:extLst>
              </p:cNvPr>
              <p:cNvGrpSpPr/>
              <p:nvPr/>
            </p:nvGrpSpPr>
            <p:grpSpPr>
              <a:xfrm>
                <a:off x="1306267" y="2586171"/>
                <a:ext cx="681652" cy="969321"/>
                <a:chOff x="2310388" y="2586171"/>
                <a:chExt cx="681652" cy="969321"/>
              </a:xfrm>
            </p:grpSpPr>
            <p:sp>
              <p:nvSpPr>
                <p:cNvPr id="158" name="Google Shape;1596;p34">
                  <a:extLst>
                    <a:ext uri="{FF2B5EF4-FFF2-40B4-BE49-F238E27FC236}">
                      <a16:creationId xmlns:a16="http://schemas.microsoft.com/office/drawing/2014/main" id="{7689DD85-62C3-282A-C392-DC8A7A17B89F}"/>
                    </a:ext>
                  </a:extLst>
                </p:cNvPr>
                <p:cNvSpPr/>
                <p:nvPr/>
              </p:nvSpPr>
              <p:spPr>
                <a:xfrm>
                  <a:off x="2399315" y="2586171"/>
                  <a:ext cx="592725" cy="592773"/>
                </a:xfrm>
                <a:custGeom>
                  <a:avLst/>
                  <a:gdLst/>
                  <a:ahLst/>
                  <a:cxnLst/>
                  <a:rect l="l" t="t" r="r" b="b"/>
                  <a:pathLst>
                    <a:path w="12404" h="12405" extrusionOk="0">
                      <a:moveTo>
                        <a:pt x="6202" y="124"/>
                      </a:moveTo>
                      <a:cubicBezTo>
                        <a:pt x="9551" y="124"/>
                        <a:pt x="12280" y="2853"/>
                        <a:pt x="12280" y="6202"/>
                      </a:cubicBezTo>
                      <a:cubicBezTo>
                        <a:pt x="12280" y="9487"/>
                        <a:pt x="9551" y="12216"/>
                        <a:pt x="6202" y="12216"/>
                      </a:cubicBezTo>
                      <a:cubicBezTo>
                        <a:pt x="2913" y="12216"/>
                        <a:pt x="184" y="9487"/>
                        <a:pt x="184" y="6202"/>
                      </a:cubicBezTo>
                      <a:cubicBezTo>
                        <a:pt x="184" y="2853"/>
                        <a:pt x="2913" y="124"/>
                        <a:pt x="6202" y="124"/>
                      </a:cubicBezTo>
                      <a:close/>
                      <a:moveTo>
                        <a:pt x="6202" y="0"/>
                      </a:moveTo>
                      <a:cubicBezTo>
                        <a:pt x="2789" y="0"/>
                        <a:pt x="0" y="2729"/>
                        <a:pt x="0" y="6202"/>
                      </a:cubicBezTo>
                      <a:cubicBezTo>
                        <a:pt x="0" y="9611"/>
                        <a:pt x="2789" y="12404"/>
                        <a:pt x="6202" y="12404"/>
                      </a:cubicBezTo>
                      <a:cubicBezTo>
                        <a:pt x="9611" y="12404"/>
                        <a:pt x="12404" y="9611"/>
                        <a:pt x="12404" y="6202"/>
                      </a:cubicBezTo>
                      <a:cubicBezTo>
                        <a:pt x="12404" y="2729"/>
                        <a:pt x="9611" y="0"/>
                        <a:pt x="6202" y="0"/>
                      </a:cubicBezTo>
                      <a:close/>
                    </a:path>
                  </a:pathLst>
                </a:custGeom>
                <a:solidFill>
                  <a:schemeClr val="bg2">
                    <a:lumMod val="40000"/>
                    <a:lumOff val="60000"/>
                  </a:schemeClr>
                </a:solidFill>
                <a:ln>
                  <a:noFill/>
                </a:ln>
              </p:spPr>
              <p:txBody>
                <a:bodyPr spcFirstLastPara="1" wrap="square" lIns="68569" tIns="68569" rIns="68569" bIns="68569" anchor="ctr" anchorCtr="0">
                  <a:noAutofit/>
                </a:bodyPr>
                <a:lstStyle/>
                <a:p>
                  <a:pPr defTabSz="336947">
                    <a:defRPr/>
                  </a:pPr>
                  <a:endParaRPr sz="1350">
                    <a:latin typeface="Calibri"/>
                    <a:cs typeface="Calibri"/>
                  </a:endParaRPr>
                </a:p>
              </p:txBody>
            </p:sp>
            <p:sp>
              <p:nvSpPr>
                <p:cNvPr id="159" name="Google Shape;1597;p34">
                  <a:extLst>
                    <a:ext uri="{FF2B5EF4-FFF2-40B4-BE49-F238E27FC236}">
                      <a16:creationId xmlns:a16="http://schemas.microsoft.com/office/drawing/2014/main" id="{2D13BE9B-E808-D8D6-C4D7-BFF072FD2AAC}"/>
                    </a:ext>
                  </a:extLst>
                </p:cNvPr>
                <p:cNvSpPr/>
                <p:nvPr/>
              </p:nvSpPr>
              <p:spPr>
                <a:xfrm>
                  <a:off x="2514764" y="2698799"/>
                  <a:ext cx="361589" cy="364456"/>
                </a:xfrm>
                <a:custGeom>
                  <a:avLst/>
                  <a:gdLst/>
                  <a:ahLst/>
                  <a:cxnLst/>
                  <a:rect l="l" t="t" r="r" b="b"/>
                  <a:pathLst>
                    <a:path w="7567" h="7627" extrusionOk="0">
                      <a:moveTo>
                        <a:pt x="3786" y="496"/>
                      </a:moveTo>
                      <a:cubicBezTo>
                        <a:pt x="5647" y="496"/>
                        <a:pt x="7135" y="1985"/>
                        <a:pt x="7135" y="3845"/>
                      </a:cubicBezTo>
                      <a:cubicBezTo>
                        <a:pt x="7135" y="5641"/>
                        <a:pt x="5647" y="7130"/>
                        <a:pt x="3786" y="7130"/>
                      </a:cubicBezTo>
                      <a:cubicBezTo>
                        <a:pt x="1985" y="7130"/>
                        <a:pt x="497" y="5641"/>
                        <a:pt x="497" y="3845"/>
                      </a:cubicBezTo>
                      <a:cubicBezTo>
                        <a:pt x="497" y="1985"/>
                        <a:pt x="1985" y="496"/>
                        <a:pt x="3786" y="496"/>
                      </a:cubicBezTo>
                      <a:close/>
                      <a:moveTo>
                        <a:pt x="3786" y="0"/>
                      </a:moveTo>
                      <a:cubicBezTo>
                        <a:pt x="1677" y="0"/>
                        <a:pt x="0" y="1737"/>
                        <a:pt x="0" y="3845"/>
                      </a:cubicBezTo>
                      <a:cubicBezTo>
                        <a:pt x="0" y="5889"/>
                        <a:pt x="1677" y="7626"/>
                        <a:pt x="3786" y="7626"/>
                      </a:cubicBezTo>
                      <a:cubicBezTo>
                        <a:pt x="5895" y="7626"/>
                        <a:pt x="7567" y="5889"/>
                        <a:pt x="7567" y="3845"/>
                      </a:cubicBezTo>
                      <a:cubicBezTo>
                        <a:pt x="7567" y="1737"/>
                        <a:pt x="5895" y="0"/>
                        <a:pt x="3786" y="0"/>
                      </a:cubicBezTo>
                      <a:close/>
                    </a:path>
                  </a:pathLst>
                </a:custGeom>
                <a:solidFill>
                  <a:srgbClr val="16165D"/>
                </a:solidFill>
                <a:ln>
                  <a:noFill/>
                </a:ln>
              </p:spPr>
              <p:txBody>
                <a:bodyPr spcFirstLastPara="1" wrap="square" lIns="68569" tIns="68569" rIns="68569" bIns="68569" anchor="ctr" anchorCtr="0">
                  <a:noAutofit/>
                </a:bodyPr>
                <a:lstStyle/>
                <a:p>
                  <a:pPr defTabSz="336947">
                    <a:defRPr/>
                  </a:pPr>
                  <a:endParaRPr sz="1350">
                    <a:latin typeface="Calibri"/>
                    <a:cs typeface="Calibri"/>
                  </a:endParaRPr>
                </a:p>
              </p:txBody>
            </p:sp>
            <p:sp>
              <p:nvSpPr>
                <p:cNvPr id="160" name="Google Shape;1598;p34">
                  <a:extLst>
                    <a:ext uri="{FF2B5EF4-FFF2-40B4-BE49-F238E27FC236}">
                      <a16:creationId xmlns:a16="http://schemas.microsoft.com/office/drawing/2014/main" id="{08911AF2-E450-506D-A625-257172896CF9}"/>
                    </a:ext>
                  </a:extLst>
                </p:cNvPr>
                <p:cNvSpPr/>
                <p:nvPr/>
              </p:nvSpPr>
              <p:spPr>
                <a:xfrm>
                  <a:off x="2612674" y="2796473"/>
                  <a:ext cx="168872" cy="169062"/>
                </a:xfrm>
                <a:custGeom>
                  <a:avLst/>
                  <a:gdLst/>
                  <a:ahLst/>
                  <a:cxnLst/>
                  <a:rect l="l" t="t" r="r" b="b"/>
                  <a:pathLst>
                    <a:path w="3534" h="3538" extrusionOk="0">
                      <a:moveTo>
                        <a:pt x="1737" y="0"/>
                      </a:moveTo>
                      <a:cubicBezTo>
                        <a:pt x="745" y="0"/>
                        <a:pt x="1" y="809"/>
                        <a:pt x="1" y="1801"/>
                      </a:cubicBezTo>
                      <a:cubicBezTo>
                        <a:pt x="1" y="2729"/>
                        <a:pt x="745" y="3538"/>
                        <a:pt x="1737" y="3538"/>
                      </a:cubicBezTo>
                      <a:cubicBezTo>
                        <a:pt x="2729" y="3538"/>
                        <a:pt x="3533" y="2729"/>
                        <a:pt x="3533" y="1801"/>
                      </a:cubicBezTo>
                      <a:cubicBezTo>
                        <a:pt x="3533" y="809"/>
                        <a:pt x="2729" y="0"/>
                        <a:pt x="1737" y="0"/>
                      </a:cubicBezTo>
                      <a:close/>
                    </a:path>
                  </a:pathLst>
                </a:custGeom>
                <a:solidFill>
                  <a:srgbClr val="16165D"/>
                </a:solidFill>
                <a:ln>
                  <a:noFill/>
                </a:ln>
              </p:spPr>
              <p:txBody>
                <a:bodyPr spcFirstLastPara="1" wrap="square" lIns="68569" tIns="68569" rIns="68569" bIns="68569" anchor="ctr" anchorCtr="0">
                  <a:noAutofit/>
                </a:bodyPr>
                <a:lstStyle/>
                <a:p>
                  <a:pPr defTabSz="336947">
                    <a:defRPr/>
                  </a:pPr>
                  <a:endParaRPr sz="1350">
                    <a:latin typeface="Calibri"/>
                    <a:cs typeface="Calibri"/>
                  </a:endParaRPr>
                </a:p>
              </p:txBody>
            </p:sp>
            <p:sp>
              <p:nvSpPr>
                <p:cNvPr id="161" name="Google Shape;1599;p34">
                  <a:extLst>
                    <a:ext uri="{FF2B5EF4-FFF2-40B4-BE49-F238E27FC236}">
                      <a16:creationId xmlns:a16="http://schemas.microsoft.com/office/drawing/2014/main" id="{20C23632-604B-307A-C84A-6B2CB06096FA}"/>
                    </a:ext>
                  </a:extLst>
                </p:cNvPr>
                <p:cNvSpPr/>
                <p:nvPr/>
              </p:nvSpPr>
              <p:spPr>
                <a:xfrm>
                  <a:off x="2692577" y="3172972"/>
                  <a:ext cx="9079" cy="303448"/>
                </a:xfrm>
                <a:custGeom>
                  <a:avLst/>
                  <a:gdLst/>
                  <a:ahLst/>
                  <a:cxnLst/>
                  <a:rect l="l" t="t" r="r" b="b"/>
                  <a:pathLst>
                    <a:path w="190" h="19658" extrusionOk="0">
                      <a:moveTo>
                        <a:pt x="1" y="0"/>
                      </a:moveTo>
                      <a:lnTo>
                        <a:pt x="1" y="19658"/>
                      </a:lnTo>
                      <a:lnTo>
                        <a:pt x="189" y="19658"/>
                      </a:lnTo>
                      <a:lnTo>
                        <a:pt x="189" y="0"/>
                      </a:lnTo>
                      <a:close/>
                    </a:path>
                  </a:pathLst>
                </a:custGeom>
                <a:solidFill>
                  <a:schemeClr val="bg2">
                    <a:lumMod val="40000"/>
                    <a:lumOff val="60000"/>
                  </a:schemeClr>
                </a:solidFill>
                <a:ln>
                  <a:noFill/>
                </a:ln>
              </p:spPr>
              <p:txBody>
                <a:bodyPr spcFirstLastPara="1" wrap="square" lIns="68569" tIns="68569" rIns="68569" bIns="68569" anchor="ctr" anchorCtr="0">
                  <a:noAutofit/>
                </a:bodyPr>
                <a:lstStyle/>
                <a:p>
                  <a:pPr defTabSz="336947">
                    <a:defRPr/>
                  </a:pPr>
                  <a:endParaRPr sz="1350">
                    <a:latin typeface="Calibri"/>
                    <a:cs typeface="Calibri"/>
                  </a:endParaRPr>
                </a:p>
              </p:txBody>
            </p:sp>
            <p:sp>
              <p:nvSpPr>
                <p:cNvPr id="162" name="Google Shape;1600;p34">
                  <a:extLst>
                    <a:ext uri="{FF2B5EF4-FFF2-40B4-BE49-F238E27FC236}">
                      <a16:creationId xmlns:a16="http://schemas.microsoft.com/office/drawing/2014/main" id="{F4834036-C628-AC01-3BDC-484E885E7760}"/>
                    </a:ext>
                  </a:extLst>
                </p:cNvPr>
                <p:cNvSpPr/>
                <p:nvPr/>
              </p:nvSpPr>
              <p:spPr>
                <a:xfrm>
                  <a:off x="2310388" y="2885354"/>
                  <a:ext cx="385338" cy="388396"/>
                </a:xfrm>
                <a:custGeom>
                  <a:avLst/>
                  <a:gdLst/>
                  <a:ahLst/>
                  <a:cxnLst/>
                  <a:rect l="l" t="t" r="r" b="b"/>
                  <a:pathLst>
                    <a:path w="8064" h="8128" extrusionOk="0">
                      <a:moveTo>
                        <a:pt x="1" y="1"/>
                      </a:moveTo>
                      <a:cubicBezTo>
                        <a:pt x="1" y="4466"/>
                        <a:pt x="3598" y="8128"/>
                        <a:pt x="8063" y="8128"/>
                      </a:cubicBezTo>
                      <a:lnTo>
                        <a:pt x="8063" y="7939"/>
                      </a:lnTo>
                      <a:cubicBezTo>
                        <a:pt x="3722" y="7939"/>
                        <a:pt x="125" y="4407"/>
                        <a:pt x="125" y="1"/>
                      </a:cubicBezTo>
                      <a:close/>
                    </a:path>
                  </a:pathLst>
                </a:custGeom>
                <a:solidFill>
                  <a:schemeClr val="bg2">
                    <a:lumMod val="40000"/>
                    <a:lumOff val="60000"/>
                  </a:schemeClr>
                </a:solidFill>
                <a:ln>
                  <a:noFill/>
                </a:ln>
              </p:spPr>
              <p:txBody>
                <a:bodyPr spcFirstLastPara="1" wrap="square" lIns="68569" tIns="68569" rIns="68569" bIns="68569" anchor="ctr" anchorCtr="0">
                  <a:noAutofit/>
                </a:bodyPr>
                <a:lstStyle/>
                <a:p>
                  <a:pPr defTabSz="336947">
                    <a:defRPr/>
                  </a:pPr>
                  <a:endParaRPr sz="1350">
                    <a:latin typeface="Calibri"/>
                    <a:cs typeface="Calibri"/>
                  </a:endParaRPr>
                </a:p>
              </p:txBody>
            </p:sp>
            <p:sp>
              <p:nvSpPr>
                <p:cNvPr id="163" name="Google Shape;1601;p34">
                  <a:extLst>
                    <a:ext uri="{FF2B5EF4-FFF2-40B4-BE49-F238E27FC236}">
                      <a16:creationId xmlns:a16="http://schemas.microsoft.com/office/drawing/2014/main" id="{81B15A12-3DEC-7CF8-2670-286ED6C24A50}"/>
                    </a:ext>
                  </a:extLst>
                </p:cNvPr>
                <p:cNvSpPr/>
                <p:nvPr/>
              </p:nvSpPr>
              <p:spPr>
                <a:xfrm>
                  <a:off x="2646714" y="3454692"/>
                  <a:ext cx="100800" cy="100800"/>
                </a:xfrm>
                <a:prstGeom prst="ellipse">
                  <a:avLst/>
                </a:prstGeom>
                <a:solidFill>
                  <a:srgbClr val="16165D"/>
                </a:solidFill>
                <a:ln>
                  <a:noFill/>
                </a:ln>
              </p:spPr>
              <p:txBody>
                <a:bodyPr spcFirstLastPara="1" wrap="square" lIns="68569" tIns="68569" rIns="68569" bIns="68569" anchor="ctr" anchorCtr="0">
                  <a:noAutofit/>
                </a:bodyPr>
                <a:lstStyle/>
                <a:p>
                  <a:pPr defTabSz="336947">
                    <a:defRPr/>
                  </a:pPr>
                  <a:endParaRPr sz="1350">
                    <a:latin typeface="Calibri"/>
                    <a:cs typeface="Calibri"/>
                  </a:endParaRPr>
                </a:p>
              </p:txBody>
            </p:sp>
          </p:grpSp>
          <p:sp>
            <p:nvSpPr>
              <p:cNvPr id="157" name="Google Shape;1602;p34">
                <a:extLst>
                  <a:ext uri="{FF2B5EF4-FFF2-40B4-BE49-F238E27FC236}">
                    <a16:creationId xmlns:a16="http://schemas.microsoft.com/office/drawing/2014/main" id="{C02CE627-3F1D-0908-F81D-8419A0497846}"/>
                  </a:ext>
                </a:extLst>
              </p:cNvPr>
              <p:cNvSpPr txBox="1"/>
              <p:nvPr/>
            </p:nvSpPr>
            <p:spPr>
              <a:xfrm>
                <a:off x="832043" y="2042984"/>
                <a:ext cx="1754312" cy="627174"/>
              </a:xfrm>
              <a:prstGeom prst="rect">
                <a:avLst/>
              </a:prstGeom>
              <a:noFill/>
              <a:ln>
                <a:noFill/>
              </a:ln>
            </p:spPr>
            <p:txBody>
              <a:bodyPr spcFirstLastPara="1" wrap="square" lIns="68569" tIns="68569" rIns="68569" bIns="68569" anchor="ctr" anchorCtr="0">
                <a:noAutofit/>
              </a:bodyPr>
              <a:lstStyle/>
              <a:p>
                <a:pPr algn="ctr" defTabSz="336947">
                  <a:lnSpc>
                    <a:spcPct val="115000"/>
                  </a:lnSpc>
                  <a:buClr>
                    <a:srgbClr val="A7A7A7"/>
                  </a:buClr>
                  <a:buSzPts val="1100"/>
                  <a:defRPr/>
                </a:pPr>
                <a:r>
                  <a:rPr lang="en" sz="825" b="1" dirty="0">
                    <a:solidFill>
                      <a:schemeClr val="tx1"/>
                    </a:solidFill>
                    <a:latin typeface="Fira Sans Extra Condensed"/>
                    <a:ea typeface="Fira Sans Extra Condensed"/>
                    <a:cs typeface="Fira Sans Extra Condensed"/>
                    <a:sym typeface="Fira Sans Extra Condensed"/>
                  </a:rPr>
                  <a:t>23 de Fevereiro</a:t>
                </a:r>
                <a:endParaRPr sz="825" dirty="0">
                  <a:solidFill>
                    <a:schemeClr val="tx1"/>
                  </a:solidFill>
                  <a:latin typeface="Fira Sans Extra Condensed"/>
                  <a:ea typeface="Fira Sans Extra Condensed"/>
                  <a:cs typeface="Fira Sans Extra Condensed"/>
                  <a:sym typeface="Fira Sans Extra Condensed"/>
                </a:endParaRPr>
              </a:p>
            </p:txBody>
          </p:sp>
        </p:grpSp>
        <p:grpSp>
          <p:nvGrpSpPr>
            <p:cNvPr id="164" name="Google Shape;1618;p34">
              <a:extLst>
                <a:ext uri="{FF2B5EF4-FFF2-40B4-BE49-F238E27FC236}">
                  <a16:creationId xmlns:a16="http://schemas.microsoft.com/office/drawing/2014/main" id="{2EBDC0D3-1C2F-903C-DED4-69E26FED8C3F}"/>
                </a:ext>
              </a:extLst>
            </p:cNvPr>
            <p:cNvGrpSpPr/>
            <p:nvPr/>
          </p:nvGrpSpPr>
          <p:grpSpPr>
            <a:xfrm>
              <a:off x="1259258" y="1883002"/>
              <a:ext cx="1242220" cy="1406729"/>
              <a:chOff x="2637158" y="1610045"/>
              <a:chExt cx="1893287" cy="2065604"/>
            </a:xfrm>
          </p:grpSpPr>
          <p:sp>
            <p:nvSpPr>
              <p:cNvPr id="165" name="Google Shape;1619;p34">
                <a:extLst>
                  <a:ext uri="{FF2B5EF4-FFF2-40B4-BE49-F238E27FC236}">
                    <a16:creationId xmlns:a16="http://schemas.microsoft.com/office/drawing/2014/main" id="{A9B55508-A728-6D58-6C1E-5F528ACA52AB}"/>
                  </a:ext>
                </a:extLst>
              </p:cNvPr>
              <p:cNvSpPr txBox="1"/>
              <p:nvPr/>
            </p:nvSpPr>
            <p:spPr>
              <a:xfrm>
                <a:off x="2712919" y="3356576"/>
                <a:ext cx="1649647" cy="319073"/>
              </a:xfrm>
              <a:prstGeom prst="rect">
                <a:avLst/>
              </a:prstGeom>
              <a:noFill/>
              <a:ln>
                <a:noFill/>
              </a:ln>
            </p:spPr>
            <p:txBody>
              <a:bodyPr spcFirstLastPara="1" wrap="square" lIns="68569" tIns="68569" rIns="68569" bIns="68569" anchor="ctr" anchorCtr="0">
                <a:noAutofit/>
              </a:bodyPr>
              <a:lstStyle/>
              <a:p>
                <a:pPr algn="ctr" defTabSz="336947">
                  <a:lnSpc>
                    <a:spcPct val="115000"/>
                  </a:lnSpc>
                  <a:defRPr/>
                </a:pPr>
                <a:r>
                  <a:rPr lang="pt-BR" sz="825" b="1" dirty="0">
                    <a:solidFill>
                      <a:schemeClr val="tx1"/>
                    </a:solidFill>
                    <a:latin typeface="Fira Sans Extra Condensed"/>
                    <a:cs typeface="Calibri"/>
                    <a:sym typeface="Fira Sans Extra Condensed"/>
                  </a:rPr>
                  <a:t>25 a 30 de Setembro</a:t>
                </a:r>
              </a:p>
            </p:txBody>
          </p:sp>
          <p:grpSp>
            <p:nvGrpSpPr>
              <p:cNvPr id="166" name="Google Shape;1620;p34">
                <a:extLst>
                  <a:ext uri="{FF2B5EF4-FFF2-40B4-BE49-F238E27FC236}">
                    <a16:creationId xmlns:a16="http://schemas.microsoft.com/office/drawing/2014/main" id="{E6B9EF17-0AE7-39E3-F039-2BEB56052378}"/>
                  </a:ext>
                </a:extLst>
              </p:cNvPr>
              <p:cNvGrpSpPr/>
              <p:nvPr/>
            </p:nvGrpSpPr>
            <p:grpSpPr>
              <a:xfrm>
                <a:off x="3204006" y="2194620"/>
                <a:ext cx="684519" cy="987143"/>
                <a:chOff x="3545057" y="2194620"/>
                <a:chExt cx="684519" cy="987143"/>
              </a:xfrm>
            </p:grpSpPr>
            <p:sp>
              <p:nvSpPr>
                <p:cNvPr id="168" name="Google Shape;1621;p34">
                  <a:extLst>
                    <a:ext uri="{FF2B5EF4-FFF2-40B4-BE49-F238E27FC236}">
                      <a16:creationId xmlns:a16="http://schemas.microsoft.com/office/drawing/2014/main" id="{02B27029-0C93-5A57-A9AC-45EE53875348}"/>
                    </a:ext>
                  </a:extLst>
                </p:cNvPr>
                <p:cNvSpPr/>
                <p:nvPr/>
              </p:nvSpPr>
              <p:spPr>
                <a:xfrm>
                  <a:off x="3545057" y="2588990"/>
                  <a:ext cx="592773" cy="592773"/>
                </a:xfrm>
                <a:custGeom>
                  <a:avLst/>
                  <a:gdLst/>
                  <a:ahLst/>
                  <a:cxnLst/>
                  <a:rect l="l" t="t" r="r" b="b"/>
                  <a:pathLst>
                    <a:path w="12405" h="12405" extrusionOk="0">
                      <a:moveTo>
                        <a:pt x="6202" y="190"/>
                      </a:moveTo>
                      <a:cubicBezTo>
                        <a:pt x="9551" y="190"/>
                        <a:pt x="12280" y="2854"/>
                        <a:pt x="12280" y="6203"/>
                      </a:cubicBezTo>
                      <a:cubicBezTo>
                        <a:pt x="12280" y="9552"/>
                        <a:pt x="9551" y="12281"/>
                        <a:pt x="6202" y="12281"/>
                      </a:cubicBezTo>
                      <a:cubicBezTo>
                        <a:pt x="2853" y="12281"/>
                        <a:pt x="184" y="9552"/>
                        <a:pt x="184" y="6203"/>
                      </a:cubicBezTo>
                      <a:cubicBezTo>
                        <a:pt x="184" y="2854"/>
                        <a:pt x="2853" y="190"/>
                        <a:pt x="6202" y="190"/>
                      </a:cubicBezTo>
                      <a:close/>
                      <a:moveTo>
                        <a:pt x="6202" y="1"/>
                      </a:moveTo>
                      <a:cubicBezTo>
                        <a:pt x="2789" y="1"/>
                        <a:pt x="0" y="2794"/>
                        <a:pt x="0" y="6203"/>
                      </a:cubicBezTo>
                      <a:cubicBezTo>
                        <a:pt x="0" y="9616"/>
                        <a:pt x="2789" y="12405"/>
                        <a:pt x="6202" y="12405"/>
                      </a:cubicBezTo>
                      <a:cubicBezTo>
                        <a:pt x="9611" y="12405"/>
                        <a:pt x="12404" y="9616"/>
                        <a:pt x="12404" y="6203"/>
                      </a:cubicBezTo>
                      <a:cubicBezTo>
                        <a:pt x="12404" y="2794"/>
                        <a:pt x="9611" y="1"/>
                        <a:pt x="6202" y="1"/>
                      </a:cubicBezTo>
                      <a:close/>
                    </a:path>
                  </a:pathLst>
                </a:custGeom>
                <a:solidFill>
                  <a:schemeClr val="bg2">
                    <a:lumMod val="40000"/>
                    <a:lumOff val="60000"/>
                  </a:schemeClr>
                </a:solidFill>
                <a:ln>
                  <a:noFill/>
                </a:ln>
              </p:spPr>
              <p:txBody>
                <a:bodyPr spcFirstLastPara="1" wrap="square" lIns="68569" tIns="68569" rIns="68569" bIns="68569" anchor="ctr" anchorCtr="0">
                  <a:noAutofit/>
                </a:bodyPr>
                <a:lstStyle/>
                <a:p>
                  <a:pPr defTabSz="336947">
                    <a:defRPr/>
                  </a:pPr>
                  <a:endParaRPr sz="1350">
                    <a:latin typeface="Calibri"/>
                    <a:cs typeface="Calibri"/>
                  </a:endParaRPr>
                </a:p>
              </p:txBody>
            </p:sp>
            <p:sp>
              <p:nvSpPr>
                <p:cNvPr id="169" name="Google Shape;1622;p34">
                  <a:extLst>
                    <a:ext uri="{FF2B5EF4-FFF2-40B4-BE49-F238E27FC236}">
                      <a16:creationId xmlns:a16="http://schemas.microsoft.com/office/drawing/2014/main" id="{D66898AC-8206-5651-0E24-707F6FBFEEFD}"/>
                    </a:ext>
                  </a:extLst>
                </p:cNvPr>
                <p:cNvSpPr/>
                <p:nvPr/>
              </p:nvSpPr>
              <p:spPr>
                <a:xfrm>
                  <a:off x="3660505" y="2704725"/>
                  <a:ext cx="361589" cy="361589"/>
                </a:xfrm>
                <a:custGeom>
                  <a:avLst/>
                  <a:gdLst/>
                  <a:ahLst/>
                  <a:cxnLst/>
                  <a:rect l="l" t="t" r="r" b="b"/>
                  <a:pathLst>
                    <a:path w="7567" h="7567" extrusionOk="0">
                      <a:moveTo>
                        <a:pt x="3786" y="496"/>
                      </a:moveTo>
                      <a:cubicBezTo>
                        <a:pt x="5647" y="496"/>
                        <a:pt x="7135" y="1985"/>
                        <a:pt x="7135" y="3781"/>
                      </a:cubicBezTo>
                      <a:cubicBezTo>
                        <a:pt x="7135" y="5641"/>
                        <a:pt x="5647" y="7130"/>
                        <a:pt x="3786" y="7130"/>
                      </a:cubicBezTo>
                      <a:cubicBezTo>
                        <a:pt x="1985" y="7130"/>
                        <a:pt x="497" y="5641"/>
                        <a:pt x="497" y="3781"/>
                      </a:cubicBezTo>
                      <a:cubicBezTo>
                        <a:pt x="497" y="1985"/>
                        <a:pt x="1985" y="496"/>
                        <a:pt x="3786" y="496"/>
                      </a:cubicBezTo>
                      <a:close/>
                      <a:moveTo>
                        <a:pt x="3786" y="0"/>
                      </a:moveTo>
                      <a:cubicBezTo>
                        <a:pt x="1678" y="0"/>
                        <a:pt x="1" y="1672"/>
                        <a:pt x="1" y="3781"/>
                      </a:cubicBezTo>
                      <a:cubicBezTo>
                        <a:pt x="1" y="5890"/>
                        <a:pt x="1678" y="7567"/>
                        <a:pt x="3786" y="7567"/>
                      </a:cubicBezTo>
                      <a:cubicBezTo>
                        <a:pt x="5895" y="7567"/>
                        <a:pt x="7567" y="5890"/>
                        <a:pt x="7567" y="3781"/>
                      </a:cubicBezTo>
                      <a:cubicBezTo>
                        <a:pt x="7567" y="1672"/>
                        <a:pt x="5895" y="0"/>
                        <a:pt x="3786" y="0"/>
                      </a:cubicBezTo>
                      <a:close/>
                    </a:path>
                  </a:pathLst>
                </a:custGeom>
                <a:solidFill>
                  <a:srgbClr val="A75EAB"/>
                </a:solidFill>
                <a:ln>
                  <a:noFill/>
                </a:ln>
              </p:spPr>
              <p:txBody>
                <a:bodyPr spcFirstLastPara="1" wrap="square" lIns="68569" tIns="68569" rIns="68569" bIns="68569" anchor="ctr" anchorCtr="0">
                  <a:noAutofit/>
                </a:bodyPr>
                <a:lstStyle/>
                <a:p>
                  <a:pPr defTabSz="336947">
                    <a:defRPr/>
                  </a:pPr>
                  <a:endParaRPr sz="1350">
                    <a:latin typeface="Calibri"/>
                    <a:cs typeface="Calibri"/>
                  </a:endParaRPr>
                </a:p>
              </p:txBody>
            </p:sp>
            <p:sp>
              <p:nvSpPr>
                <p:cNvPr id="170" name="Google Shape;1623;p34">
                  <a:extLst>
                    <a:ext uri="{FF2B5EF4-FFF2-40B4-BE49-F238E27FC236}">
                      <a16:creationId xmlns:a16="http://schemas.microsoft.com/office/drawing/2014/main" id="{A51C43FC-FD81-F784-E419-C2BACAE797FD}"/>
                    </a:ext>
                  </a:extLst>
                </p:cNvPr>
                <p:cNvSpPr/>
                <p:nvPr/>
              </p:nvSpPr>
              <p:spPr>
                <a:xfrm>
                  <a:off x="3755358" y="2799531"/>
                  <a:ext cx="171930" cy="171930"/>
                </a:xfrm>
                <a:custGeom>
                  <a:avLst/>
                  <a:gdLst/>
                  <a:ahLst/>
                  <a:cxnLst/>
                  <a:rect l="l" t="t" r="r" b="b"/>
                  <a:pathLst>
                    <a:path w="3598" h="3598" extrusionOk="0">
                      <a:moveTo>
                        <a:pt x="1801" y="1"/>
                      </a:moveTo>
                      <a:cubicBezTo>
                        <a:pt x="809" y="1"/>
                        <a:pt x="0" y="805"/>
                        <a:pt x="0" y="1797"/>
                      </a:cubicBezTo>
                      <a:cubicBezTo>
                        <a:pt x="0" y="2789"/>
                        <a:pt x="809" y="3598"/>
                        <a:pt x="1801" y="3598"/>
                      </a:cubicBezTo>
                      <a:cubicBezTo>
                        <a:pt x="2794" y="3598"/>
                        <a:pt x="3597" y="2789"/>
                        <a:pt x="3597" y="1797"/>
                      </a:cubicBezTo>
                      <a:cubicBezTo>
                        <a:pt x="3597" y="805"/>
                        <a:pt x="2794" y="1"/>
                        <a:pt x="1801" y="1"/>
                      </a:cubicBezTo>
                      <a:close/>
                    </a:path>
                  </a:pathLst>
                </a:custGeom>
                <a:solidFill>
                  <a:srgbClr val="A75EAB"/>
                </a:solidFill>
                <a:ln>
                  <a:noFill/>
                </a:ln>
              </p:spPr>
              <p:txBody>
                <a:bodyPr spcFirstLastPara="1" wrap="square" lIns="68569" tIns="68569" rIns="68569" bIns="68569" anchor="ctr" anchorCtr="0">
                  <a:noAutofit/>
                </a:bodyPr>
                <a:lstStyle/>
                <a:p>
                  <a:pPr defTabSz="336947">
                    <a:defRPr/>
                  </a:pPr>
                  <a:endParaRPr sz="1350">
                    <a:latin typeface="Calibri"/>
                    <a:cs typeface="Calibri"/>
                  </a:endParaRPr>
                </a:p>
              </p:txBody>
            </p:sp>
            <p:sp>
              <p:nvSpPr>
                <p:cNvPr id="171" name="Google Shape;1624;p34">
                  <a:extLst>
                    <a:ext uri="{FF2B5EF4-FFF2-40B4-BE49-F238E27FC236}">
                      <a16:creationId xmlns:a16="http://schemas.microsoft.com/office/drawing/2014/main" id="{81E5C0E8-0B94-E184-4A3B-41B25D1C59D3}"/>
                    </a:ext>
                  </a:extLst>
                </p:cNvPr>
                <p:cNvSpPr/>
                <p:nvPr/>
              </p:nvSpPr>
              <p:spPr>
                <a:xfrm>
                  <a:off x="3834923" y="2295416"/>
                  <a:ext cx="5973" cy="303446"/>
                </a:xfrm>
                <a:custGeom>
                  <a:avLst/>
                  <a:gdLst/>
                  <a:ahLst/>
                  <a:cxnLst/>
                  <a:rect l="l" t="t" r="r" b="b"/>
                  <a:pathLst>
                    <a:path w="125" h="19664" extrusionOk="0">
                      <a:moveTo>
                        <a:pt x="1" y="1"/>
                      </a:moveTo>
                      <a:lnTo>
                        <a:pt x="1" y="19663"/>
                      </a:lnTo>
                      <a:lnTo>
                        <a:pt x="125" y="19663"/>
                      </a:lnTo>
                      <a:lnTo>
                        <a:pt x="125" y="1"/>
                      </a:lnTo>
                      <a:close/>
                    </a:path>
                  </a:pathLst>
                </a:custGeom>
                <a:solidFill>
                  <a:schemeClr val="bg2">
                    <a:lumMod val="40000"/>
                    <a:lumOff val="60000"/>
                  </a:schemeClr>
                </a:solidFill>
                <a:ln>
                  <a:noFill/>
                </a:ln>
              </p:spPr>
              <p:txBody>
                <a:bodyPr spcFirstLastPara="1" wrap="square" lIns="68569" tIns="68569" rIns="68569" bIns="68569" anchor="ctr" anchorCtr="0">
                  <a:noAutofit/>
                </a:bodyPr>
                <a:lstStyle/>
                <a:p>
                  <a:pPr defTabSz="336947">
                    <a:defRPr/>
                  </a:pPr>
                  <a:endParaRPr sz="1350">
                    <a:latin typeface="Calibri"/>
                    <a:cs typeface="Calibri"/>
                  </a:endParaRPr>
                </a:p>
              </p:txBody>
            </p:sp>
            <p:sp>
              <p:nvSpPr>
                <p:cNvPr id="172" name="Google Shape;1625;p34">
                  <a:extLst>
                    <a:ext uri="{FF2B5EF4-FFF2-40B4-BE49-F238E27FC236}">
                      <a16:creationId xmlns:a16="http://schemas.microsoft.com/office/drawing/2014/main" id="{8969984F-C82E-BA06-2DFE-41BF558E09B8}"/>
                    </a:ext>
                  </a:extLst>
                </p:cNvPr>
                <p:cNvSpPr/>
                <p:nvPr/>
              </p:nvSpPr>
              <p:spPr>
                <a:xfrm>
                  <a:off x="3841418" y="2500110"/>
                  <a:ext cx="388158" cy="385290"/>
                </a:xfrm>
                <a:custGeom>
                  <a:avLst/>
                  <a:gdLst/>
                  <a:ahLst/>
                  <a:cxnLst/>
                  <a:rect l="l" t="t" r="r" b="b"/>
                  <a:pathLst>
                    <a:path w="8123" h="8063" extrusionOk="0">
                      <a:moveTo>
                        <a:pt x="0" y="0"/>
                      </a:moveTo>
                      <a:lnTo>
                        <a:pt x="0" y="124"/>
                      </a:lnTo>
                      <a:cubicBezTo>
                        <a:pt x="4401" y="124"/>
                        <a:pt x="7939" y="3722"/>
                        <a:pt x="7939" y="8063"/>
                      </a:cubicBezTo>
                      <a:lnTo>
                        <a:pt x="8122" y="8063"/>
                      </a:lnTo>
                      <a:cubicBezTo>
                        <a:pt x="8122" y="3598"/>
                        <a:pt x="4466" y="0"/>
                        <a:pt x="0" y="0"/>
                      </a:cubicBezTo>
                      <a:close/>
                    </a:path>
                  </a:pathLst>
                </a:custGeom>
                <a:solidFill>
                  <a:schemeClr val="bg2">
                    <a:lumMod val="40000"/>
                    <a:lumOff val="60000"/>
                  </a:schemeClr>
                </a:solidFill>
                <a:ln>
                  <a:noFill/>
                </a:ln>
              </p:spPr>
              <p:txBody>
                <a:bodyPr spcFirstLastPara="1" wrap="square" lIns="68569" tIns="68569" rIns="68569" bIns="68569" anchor="ctr" anchorCtr="0">
                  <a:noAutofit/>
                </a:bodyPr>
                <a:lstStyle/>
                <a:p>
                  <a:pPr defTabSz="336947">
                    <a:defRPr/>
                  </a:pPr>
                  <a:endParaRPr sz="1350">
                    <a:latin typeface="Calibri"/>
                    <a:cs typeface="Calibri"/>
                  </a:endParaRPr>
                </a:p>
              </p:txBody>
            </p:sp>
            <p:sp>
              <p:nvSpPr>
                <p:cNvPr id="173" name="Google Shape;1626;p34">
                  <a:extLst>
                    <a:ext uri="{FF2B5EF4-FFF2-40B4-BE49-F238E27FC236}">
                      <a16:creationId xmlns:a16="http://schemas.microsoft.com/office/drawing/2014/main" id="{F3C28A0C-31E7-7BDB-0C70-58F393EC8D98}"/>
                    </a:ext>
                  </a:extLst>
                </p:cNvPr>
                <p:cNvSpPr/>
                <p:nvPr/>
              </p:nvSpPr>
              <p:spPr>
                <a:xfrm>
                  <a:off x="3787649" y="2194620"/>
                  <a:ext cx="100801" cy="100800"/>
                </a:xfrm>
                <a:prstGeom prst="ellipse">
                  <a:avLst/>
                </a:prstGeom>
                <a:solidFill>
                  <a:srgbClr val="A75EAB"/>
                </a:solidFill>
                <a:ln>
                  <a:noFill/>
                </a:ln>
              </p:spPr>
              <p:txBody>
                <a:bodyPr spcFirstLastPara="1" wrap="square" lIns="68569" tIns="68569" rIns="68569" bIns="68569" anchor="ctr" anchorCtr="0">
                  <a:noAutofit/>
                </a:bodyPr>
                <a:lstStyle/>
                <a:p>
                  <a:pPr defTabSz="336947">
                    <a:defRPr/>
                  </a:pPr>
                  <a:endParaRPr sz="1350">
                    <a:latin typeface="Calibri"/>
                    <a:cs typeface="Calibri"/>
                  </a:endParaRPr>
                </a:p>
              </p:txBody>
            </p:sp>
          </p:grpSp>
          <p:sp>
            <p:nvSpPr>
              <p:cNvPr id="167" name="Google Shape;1627;p34">
                <a:extLst>
                  <a:ext uri="{FF2B5EF4-FFF2-40B4-BE49-F238E27FC236}">
                    <a16:creationId xmlns:a16="http://schemas.microsoft.com/office/drawing/2014/main" id="{551B54B6-2132-8A13-E2C9-DB119086C46B}"/>
                  </a:ext>
                </a:extLst>
              </p:cNvPr>
              <p:cNvSpPr txBox="1"/>
              <p:nvPr/>
            </p:nvSpPr>
            <p:spPr>
              <a:xfrm>
                <a:off x="2637158" y="1610045"/>
                <a:ext cx="1893287" cy="520500"/>
              </a:xfrm>
              <a:prstGeom prst="rect">
                <a:avLst/>
              </a:prstGeom>
              <a:noFill/>
              <a:ln>
                <a:noFill/>
              </a:ln>
            </p:spPr>
            <p:txBody>
              <a:bodyPr spcFirstLastPara="1" wrap="square" lIns="68569" tIns="68569" rIns="68569" bIns="68569" anchor="ctr" anchorCtr="0">
                <a:noAutofit/>
              </a:bodyPr>
              <a:lstStyle/>
              <a:p>
                <a:pPr algn="ctr" defTabSz="336947">
                  <a:defRPr/>
                </a:pPr>
                <a:r>
                  <a:rPr lang="en" sz="600" dirty="0">
                    <a:solidFill>
                      <a:schemeClr val="tx1"/>
                    </a:solidFill>
                    <a:latin typeface="Roboto"/>
                    <a:ea typeface="Roboto"/>
                    <a:cs typeface="Roboto"/>
                    <a:sym typeface="Roboto"/>
                  </a:rPr>
                  <a:t>Avaliando o Aprendizado - ciclo 1.</a:t>
                </a:r>
                <a:endParaRPr sz="600" dirty="0">
                  <a:solidFill>
                    <a:schemeClr val="tx1"/>
                  </a:solidFill>
                  <a:latin typeface="Roboto"/>
                  <a:ea typeface="Roboto"/>
                  <a:cs typeface="Roboto"/>
                  <a:sym typeface="Roboto"/>
                </a:endParaRPr>
              </a:p>
            </p:txBody>
          </p:sp>
        </p:grpSp>
        <p:sp>
          <p:nvSpPr>
            <p:cNvPr id="174" name="Google Shape;1592;p34">
              <a:extLst>
                <a:ext uri="{FF2B5EF4-FFF2-40B4-BE49-F238E27FC236}">
                  <a16:creationId xmlns:a16="http://schemas.microsoft.com/office/drawing/2014/main" id="{534C638D-5C3F-19A2-07D2-E10BC000E55B}"/>
                </a:ext>
              </a:extLst>
            </p:cNvPr>
            <p:cNvSpPr/>
            <p:nvPr/>
          </p:nvSpPr>
          <p:spPr>
            <a:xfrm rot="16200000">
              <a:off x="8688689" y="3639984"/>
              <a:ext cx="1800000" cy="8792"/>
            </a:xfrm>
            <a:custGeom>
              <a:avLst/>
              <a:gdLst/>
              <a:ahLst/>
              <a:cxnLst/>
              <a:rect l="l" t="t" r="r" b="b"/>
              <a:pathLst>
                <a:path w="135881" h="184" extrusionOk="0">
                  <a:moveTo>
                    <a:pt x="60" y="0"/>
                  </a:moveTo>
                  <a:cubicBezTo>
                    <a:pt x="0" y="0"/>
                    <a:pt x="0" y="60"/>
                    <a:pt x="0" y="124"/>
                  </a:cubicBezTo>
                  <a:cubicBezTo>
                    <a:pt x="0" y="124"/>
                    <a:pt x="0" y="184"/>
                    <a:pt x="60" y="184"/>
                  </a:cubicBezTo>
                  <a:lnTo>
                    <a:pt x="135757" y="184"/>
                  </a:lnTo>
                  <a:cubicBezTo>
                    <a:pt x="135821" y="184"/>
                    <a:pt x="135881" y="124"/>
                    <a:pt x="135881" y="124"/>
                  </a:cubicBezTo>
                  <a:cubicBezTo>
                    <a:pt x="135881" y="60"/>
                    <a:pt x="135821" y="0"/>
                    <a:pt x="135757" y="0"/>
                  </a:cubicBezTo>
                  <a:close/>
                </a:path>
              </a:pathLst>
            </a:custGeom>
            <a:solidFill>
              <a:schemeClr val="dk2"/>
            </a:solidFill>
            <a:ln>
              <a:noFill/>
            </a:ln>
          </p:spPr>
          <p:txBody>
            <a:bodyPr spcFirstLastPara="1" wrap="square" lIns="68569" tIns="68569" rIns="68569" bIns="68569" anchor="ctr" anchorCtr="0">
              <a:noAutofit/>
            </a:bodyPr>
            <a:lstStyle/>
            <a:p>
              <a:pPr defTabSz="336947">
                <a:defRPr/>
              </a:pPr>
              <a:endParaRPr sz="1350">
                <a:latin typeface="Calibri"/>
                <a:cs typeface="Calibri"/>
              </a:endParaRPr>
            </a:p>
          </p:txBody>
        </p:sp>
        <p:sp>
          <p:nvSpPr>
            <p:cNvPr id="175" name="Google Shape;1592;p34">
              <a:extLst>
                <a:ext uri="{FF2B5EF4-FFF2-40B4-BE49-F238E27FC236}">
                  <a16:creationId xmlns:a16="http://schemas.microsoft.com/office/drawing/2014/main" id="{CF0B3FF4-167D-622F-C058-AA3D17925FA0}"/>
                </a:ext>
              </a:extLst>
            </p:cNvPr>
            <p:cNvSpPr/>
            <p:nvPr/>
          </p:nvSpPr>
          <p:spPr>
            <a:xfrm>
              <a:off x="8556606" y="4513197"/>
              <a:ext cx="1036397" cy="33978"/>
            </a:xfrm>
            <a:custGeom>
              <a:avLst/>
              <a:gdLst/>
              <a:ahLst/>
              <a:cxnLst/>
              <a:rect l="l" t="t" r="r" b="b"/>
              <a:pathLst>
                <a:path w="135881" h="184" extrusionOk="0">
                  <a:moveTo>
                    <a:pt x="60" y="0"/>
                  </a:moveTo>
                  <a:cubicBezTo>
                    <a:pt x="0" y="0"/>
                    <a:pt x="0" y="60"/>
                    <a:pt x="0" y="124"/>
                  </a:cubicBezTo>
                  <a:cubicBezTo>
                    <a:pt x="0" y="124"/>
                    <a:pt x="0" y="184"/>
                    <a:pt x="60" y="184"/>
                  </a:cubicBezTo>
                  <a:lnTo>
                    <a:pt x="135757" y="184"/>
                  </a:lnTo>
                  <a:cubicBezTo>
                    <a:pt x="135821" y="184"/>
                    <a:pt x="135881" y="124"/>
                    <a:pt x="135881" y="124"/>
                  </a:cubicBezTo>
                  <a:cubicBezTo>
                    <a:pt x="135881" y="60"/>
                    <a:pt x="135821" y="0"/>
                    <a:pt x="135757" y="0"/>
                  </a:cubicBezTo>
                  <a:close/>
                </a:path>
              </a:pathLst>
            </a:custGeom>
            <a:solidFill>
              <a:schemeClr val="dk2"/>
            </a:solidFill>
            <a:ln>
              <a:noFill/>
            </a:ln>
          </p:spPr>
          <p:txBody>
            <a:bodyPr spcFirstLastPara="1" wrap="square" lIns="68569" tIns="68569" rIns="68569" bIns="68569" anchor="ctr" anchorCtr="0">
              <a:noAutofit/>
            </a:bodyPr>
            <a:lstStyle/>
            <a:p>
              <a:pPr defTabSz="336947">
                <a:defRPr/>
              </a:pPr>
              <a:endParaRPr sz="1350">
                <a:latin typeface="Calibri"/>
                <a:cs typeface="Calibri"/>
              </a:endParaRPr>
            </a:p>
          </p:txBody>
        </p:sp>
        <p:grpSp>
          <p:nvGrpSpPr>
            <p:cNvPr id="176" name="Google Shape;1593;p34">
              <a:extLst>
                <a:ext uri="{FF2B5EF4-FFF2-40B4-BE49-F238E27FC236}">
                  <a16:creationId xmlns:a16="http://schemas.microsoft.com/office/drawing/2014/main" id="{89D7E796-DBD1-225C-7808-F1888AB8285C}"/>
                </a:ext>
              </a:extLst>
            </p:cNvPr>
            <p:cNvGrpSpPr/>
            <p:nvPr/>
          </p:nvGrpSpPr>
          <p:grpSpPr>
            <a:xfrm>
              <a:off x="2365268" y="2148382"/>
              <a:ext cx="1229664" cy="1402539"/>
              <a:chOff x="754370" y="1954758"/>
              <a:chExt cx="1904065" cy="2171754"/>
            </a:xfrm>
          </p:grpSpPr>
          <p:sp>
            <p:nvSpPr>
              <p:cNvPr id="177" name="Google Shape;1594;p34">
                <a:extLst>
                  <a:ext uri="{FF2B5EF4-FFF2-40B4-BE49-F238E27FC236}">
                    <a16:creationId xmlns:a16="http://schemas.microsoft.com/office/drawing/2014/main" id="{10E9B257-5685-B800-034E-F94108279015}"/>
                  </a:ext>
                </a:extLst>
              </p:cNvPr>
              <p:cNvSpPr txBox="1"/>
              <p:nvPr/>
            </p:nvSpPr>
            <p:spPr>
              <a:xfrm>
                <a:off x="754370" y="3606012"/>
                <a:ext cx="1904065" cy="520500"/>
              </a:xfrm>
              <a:prstGeom prst="rect">
                <a:avLst/>
              </a:prstGeom>
              <a:noFill/>
              <a:ln>
                <a:noFill/>
              </a:ln>
            </p:spPr>
            <p:txBody>
              <a:bodyPr spcFirstLastPara="1" wrap="square" lIns="68569" tIns="68569" rIns="68569" bIns="68569" anchor="ctr" anchorCtr="0">
                <a:noAutofit/>
              </a:bodyPr>
              <a:lstStyle/>
              <a:p>
                <a:pPr algn="ctr" defTabSz="336947">
                  <a:defRPr/>
                </a:pPr>
                <a:r>
                  <a:rPr lang="pt-BR" sz="600" dirty="0">
                    <a:solidFill>
                      <a:schemeClr val="tx1"/>
                    </a:solidFill>
                    <a:latin typeface="Roboto"/>
                    <a:ea typeface="Roboto"/>
                    <a:cs typeface="Roboto"/>
                    <a:sym typeface="Roboto"/>
                  </a:rPr>
                  <a:t>Avaliando o Aprendizado - ciclo 2</a:t>
                </a:r>
                <a:r>
                  <a:rPr lang="pt-BR" sz="600" dirty="0">
                    <a:solidFill>
                      <a:srgbClr val="A7A7A7"/>
                    </a:solidFill>
                    <a:latin typeface="Roboto"/>
                    <a:ea typeface="Roboto"/>
                    <a:cs typeface="Roboto"/>
                    <a:sym typeface="Roboto"/>
                  </a:rPr>
                  <a:t>.</a:t>
                </a:r>
              </a:p>
            </p:txBody>
          </p:sp>
          <p:grpSp>
            <p:nvGrpSpPr>
              <p:cNvPr id="178" name="Google Shape;1595;p34">
                <a:extLst>
                  <a:ext uri="{FF2B5EF4-FFF2-40B4-BE49-F238E27FC236}">
                    <a16:creationId xmlns:a16="http://schemas.microsoft.com/office/drawing/2014/main" id="{7FE6AABB-C19E-6E69-BD19-C19049298EE5}"/>
                  </a:ext>
                </a:extLst>
              </p:cNvPr>
              <p:cNvGrpSpPr/>
              <p:nvPr/>
            </p:nvGrpSpPr>
            <p:grpSpPr>
              <a:xfrm>
                <a:off x="1306267" y="2586171"/>
                <a:ext cx="681652" cy="969321"/>
                <a:chOff x="2310388" y="2586171"/>
                <a:chExt cx="681652" cy="969321"/>
              </a:xfrm>
            </p:grpSpPr>
            <p:sp>
              <p:nvSpPr>
                <p:cNvPr id="180" name="Google Shape;1596;p34">
                  <a:extLst>
                    <a:ext uri="{FF2B5EF4-FFF2-40B4-BE49-F238E27FC236}">
                      <a16:creationId xmlns:a16="http://schemas.microsoft.com/office/drawing/2014/main" id="{224C83A8-3D5D-6D7E-DDE9-8A6DA63215E3}"/>
                    </a:ext>
                  </a:extLst>
                </p:cNvPr>
                <p:cNvSpPr/>
                <p:nvPr/>
              </p:nvSpPr>
              <p:spPr>
                <a:xfrm>
                  <a:off x="2399315" y="2586171"/>
                  <a:ext cx="592725" cy="592773"/>
                </a:xfrm>
                <a:custGeom>
                  <a:avLst/>
                  <a:gdLst/>
                  <a:ahLst/>
                  <a:cxnLst/>
                  <a:rect l="l" t="t" r="r" b="b"/>
                  <a:pathLst>
                    <a:path w="12404" h="12405" extrusionOk="0">
                      <a:moveTo>
                        <a:pt x="6202" y="124"/>
                      </a:moveTo>
                      <a:cubicBezTo>
                        <a:pt x="9551" y="124"/>
                        <a:pt x="12280" y="2853"/>
                        <a:pt x="12280" y="6202"/>
                      </a:cubicBezTo>
                      <a:cubicBezTo>
                        <a:pt x="12280" y="9487"/>
                        <a:pt x="9551" y="12216"/>
                        <a:pt x="6202" y="12216"/>
                      </a:cubicBezTo>
                      <a:cubicBezTo>
                        <a:pt x="2913" y="12216"/>
                        <a:pt x="184" y="9487"/>
                        <a:pt x="184" y="6202"/>
                      </a:cubicBezTo>
                      <a:cubicBezTo>
                        <a:pt x="184" y="2853"/>
                        <a:pt x="2913" y="124"/>
                        <a:pt x="6202" y="124"/>
                      </a:cubicBezTo>
                      <a:close/>
                      <a:moveTo>
                        <a:pt x="6202" y="0"/>
                      </a:moveTo>
                      <a:cubicBezTo>
                        <a:pt x="2789" y="0"/>
                        <a:pt x="0" y="2729"/>
                        <a:pt x="0" y="6202"/>
                      </a:cubicBezTo>
                      <a:cubicBezTo>
                        <a:pt x="0" y="9611"/>
                        <a:pt x="2789" y="12404"/>
                        <a:pt x="6202" y="12404"/>
                      </a:cubicBezTo>
                      <a:cubicBezTo>
                        <a:pt x="9611" y="12404"/>
                        <a:pt x="12404" y="9611"/>
                        <a:pt x="12404" y="6202"/>
                      </a:cubicBezTo>
                      <a:cubicBezTo>
                        <a:pt x="12404" y="2729"/>
                        <a:pt x="9611" y="0"/>
                        <a:pt x="6202" y="0"/>
                      </a:cubicBezTo>
                      <a:close/>
                    </a:path>
                  </a:pathLst>
                </a:custGeom>
                <a:solidFill>
                  <a:schemeClr val="bg2">
                    <a:lumMod val="40000"/>
                    <a:lumOff val="60000"/>
                  </a:schemeClr>
                </a:solidFill>
                <a:ln>
                  <a:noFill/>
                </a:ln>
              </p:spPr>
              <p:txBody>
                <a:bodyPr spcFirstLastPara="1" wrap="square" lIns="68569" tIns="68569" rIns="68569" bIns="68569" anchor="ctr" anchorCtr="0">
                  <a:noAutofit/>
                </a:bodyPr>
                <a:lstStyle/>
                <a:p>
                  <a:pPr defTabSz="336947">
                    <a:defRPr/>
                  </a:pPr>
                  <a:endParaRPr sz="1350">
                    <a:latin typeface="Calibri"/>
                    <a:cs typeface="Calibri"/>
                  </a:endParaRPr>
                </a:p>
              </p:txBody>
            </p:sp>
            <p:sp>
              <p:nvSpPr>
                <p:cNvPr id="181" name="Google Shape;1597;p34">
                  <a:extLst>
                    <a:ext uri="{FF2B5EF4-FFF2-40B4-BE49-F238E27FC236}">
                      <a16:creationId xmlns:a16="http://schemas.microsoft.com/office/drawing/2014/main" id="{BA4DFBB1-494C-F88B-C5FB-B5CFA4ABCD96}"/>
                    </a:ext>
                  </a:extLst>
                </p:cNvPr>
                <p:cNvSpPr/>
                <p:nvPr/>
              </p:nvSpPr>
              <p:spPr>
                <a:xfrm>
                  <a:off x="2514764" y="2698799"/>
                  <a:ext cx="361589" cy="364456"/>
                </a:xfrm>
                <a:custGeom>
                  <a:avLst/>
                  <a:gdLst/>
                  <a:ahLst/>
                  <a:cxnLst/>
                  <a:rect l="l" t="t" r="r" b="b"/>
                  <a:pathLst>
                    <a:path w="7567" h="7627" extrusionOk="0">
                      <a:moveTo>
                        <a:pt x="3786" y="496"/>
                      </a:moveTo>
                      <a:cubicBezTo>
                        <a:pt x="5647" y="496"/>
                        <a:pt x="7135" y="1985"/>
                        <a:pt x="7135" y="3845"/>
                      </a:cubicBezTo>
                      <a:cubicBezTo>
                        <a:pt x="7135" y="5641"/>
                        <a:pt x="5647" y="7130"/>
                        <a:pt x="3786" y="7130"/>
                      </a:cubicBezTo>
                      <a:cubicBezTo>
                        <a:pt x="1985" y="7130"/>
                        <a:pt x="497" y="5641"/>
                        <a:pt x="497" y="3845"/>
                      </a:cubicBezTo>
                      <a:cubicBezTo>
                        <a:pt x="497" y="1985"/>
                        <a:pt x="1985" y="496"/>
                        <a:pt x="3786" y="496"/>
                      </a:cubicBezTo>
                      <a:close/>
                      <a:moveTo>
                        <a:pt x="3786" y="0"/>
                      </a:moveTo>
                      <a:cubicBezTo>
                        <a:pt x="1677" y="0"/>
                        <a:pt x="0" y="1737"/>
                        <a:pt x="0" y="3845"/>
                      </a:cubicBezTo>
                      <a:cubicBezTo>
                        <a:pt x="0" y="5889"/>
                        <a:pt x="1677" y="7626"/>
                        <a:pt x="3786" y="7626"/>
                      </a:cubicBezTo>
                      <a:cubicBezTo>
                        <a:pt x="5895" y="7626"/>
                        <a:pt x="7567" y="5889"/>
                        <a:pt x="7567" y="3845"/>
                      </a:cubicBezTo>
                      <a:cubicBezTo>
                        <a:pt x="7567" y="1737"/>
                        <a:pt x="5895" y="0"/>
                        <a:pt x="3786" y="0"/>
                      </a:cubicBezTo>
                      <a:close/>
                    </a:path>
                  </a:pathLst>
                </a:custGeom>
                <a:solidFill>
                  <a:srgbClr val="A75EAB"/>
                </a:solidFill>
                <a:ln>
                  <a:noFill/>
                </a:ln>
              </p:spPr>
              <p:txBody>
                <a:bodyPr spcFirstLastPara="1" wrap="square" lIns="68569" tIns="68569" rIns="68569" bIns="68569" anchor="ctr" anchorCtr="0">
                  <a:noAutofit/>
                </a:bodyPr>
                <a:lstStyle/>
                <a:p>
                  <a:pPr defTabSz="336947">
                    <a:defRPr/>
                  </a:pPr>
                  <a:endParaRPr sz="1350">
                    <a:latin typeface="Calibri"/>
                    <a:cs typeface="Calibri"/>
                  </a:endParaRPr>
                </a:p>
              </p:txBody>
            </p:sp>
            <p:sp>
              <p:nvSpPr>
                <p:cNvPr id="182" name="Google Shape;1598;p34">
                  <a:extLst>
                    <a:ext uri="{FF2B5EF4-FFF2-40B4-BE49-F238E27FC236}">
                      <a16:creationId xmlns:a16="http://schemas.microsoft.com/office/drawing/2014/main" id="{F6769AB3-958F-F8DE-50DE-01FE287C6145}"/>
                    </a:ext>
                  </a:extLst>
                </p:cNvPr>
                <p:cNvSpPr/>
                <p:nvPr/>
              </p:nvSpPr>
              <p:spPr>
                <a:xfrm>
                  <a:off x="2612674" y="2796473"/>
                  <a:ext cx="168872" cy="169062"/>
                </a:xfrm>
                <a:custGeom>
                  <a:avLst/>
                  <a:gdLst/>
                  <a:ahLst/>
                  <a:cxnLst/>
                  <a:rect l="l" t="t" r="r" b="b"/>
                  <a:pathLst>
                    <a:path w="3534" h="3538" extrusionOk="0">
                      <a:moveTo>
                        <a:pt x="1737" y="0"/>
                      </a:moveTo>
                      <a:cubicBezTo>
                        <a:pt x="745" y="0"/>
                        <a:pt x="1" y="809"/>
                        <a:pt x="1" y="1801"/>
                      </a:cubicBezTo>
                      <a:cubicBezTo>
                        <a:pt x="1" y="2729"/>
                        <a:pt x="745" y="3538"/>
                        <a:pt x="1737" y="3538"/>
                      </a:cubicBezTo>
                      <a:cubicBezTo>
                        <a:pt x="2729" y="3538"/>
                        <a:pt x="3533" y="2729"/>
                        <a:pt x="3533" y="1801"/>
                      </a:cubicBezTo>
                      <a:cubicBezTo>
                        <a:pt x="3533" y="809"/>
                        <a:pt x="2729" y="0"/>
                        <a:pt x="1737" y="0"/>
                      </a:cubicBezTo>
                      <a:close/>
                    </a:path>
                  </a:pathLst>
                </a:custGeom>
                <a:solidFill>
                  <a:srgbClr val="A75EAB"/>
                </a:solidFill>
                <a:ln>
                  <a:noFill/>
                </a:ln>
              </p:spPr>
              <p:txBody>
                <a:bodyPr spcFirstLastPara="1" wrap="square" lIns="68569" tIns="68569" rIns="68569" bIns="68569" anchor="ctr" anchorCtr="0">
                  <a:noAutofit/>
                </a:bodyPr>
                <a:lstStyle/>
                <a:p>
                  <a:pPr defTabSz="336947">
                    <a:defRPr/>
                  </a:pPr>
                  <a:endParaRPr sz="1350">
                    <a:latin typeface="Calibri"/>
                    <a:cs typeface="Calibri"/>
                  </a:endParaRPr>
                </a:p>
              </p:txBody>
            </p:sp>
            <p:sp>
              <p:nvSpPr>
                <p:cNvPr id="183" name="Google Shape;1599;p34">
                  <a:extLst>
                    <a:ext uri="{FF2B5EF4-FFF2-40B4-BE49-F238E27FC236}">
                      <a16:creationId xmlns:a16="http://schemas.microsoft.com/office/drawing/2014/main" id="{A8B22BCC-6E86-DF31-3D6F-9045F75A54DF}"/>
                    </a:ext>
                  </a:extLst>
                </p:cNvPr>
                <p:cNvSpPr/>
                <p:nvPr/>
              </p:nvSpPr>
              <p:spPr>
                <a:xfrm>
                  <a:off x="2692577" y="3172972"/>
                  <a:ext cx="9079" cy="303448"/>
                </a:xfrm>
                <a:custGeom>
                  <a:avLst/>
                  <a:gdLst/>
                  <a:ahLst/>
                  <a:cxnLst/>
                  <a:rect l="l" t="t" r="r" b="b"/>
                  <a:pathLst>
                    <a:path w="190" h="19658" extrusionOk="0">
                      <a:moveTo>
                        <a:pt x="1" y="0"/>
                      </a:moveTo>
                      <a:lnTo>
                        <a:pt x="1" y="19658"/>
                      </a:lnTo>
                      <a:lnTo>
                        <a:pt x="189" y="19658"/>
                      </a:lnTo>
                      <a:lnTo>
                        <a:pt x="189" y="0"/>
                      </a:lnTo>
                      <a:close/>
                    </a:path>
                  </a:pathLst>
                </a:custGeom>
                <a:solidFill>
                  <a:schemeClr val="bg2">
                    <a:lumMod val="40000"/>
                    <a:lumOff val="60000"/>
                  </a:schemeClr>
                </a:solidFill>
                <a:ln>
                  <a:noFill/>
                </a:ln>
              </p:spPr>
              <p:txBody>
                <a:bodyPr spcFirstLastPara="1" wrap="square" lIns="68569" tIns="68569" rIns="68569" bIns="68569" anchor="ctr" anchorCtr="0">
                  <a:noAutofit/>
                </a:bodyPr>
                <a:lstStyle/>
                <a:p>
                  <a:pPr defTabSz="336947">
                    <a:defRPr/>
                  </a:pPr>
                  <a:endParaRPr sz="1350">
                    <a:latin typeface="Calibri"/>
                    <a:cs typeface="Calibri"/>
                  </a:endParaRPr>
                </a:p>
              </p:txBody>
            </p:sp>
            <p:sp>
              <p:nvSpPr>
                <p:cNvPr id="184" name="Google Shape;1600;p34">
                  <a:extLst>
                    <a:ext uri="{FF2B5EF4-FFF2-40B4-BE49-F238E27FC236}">
                      <a16:creationId xmlns:a16="http://schemas.microsoft.com/office/drawing/2014/main" id="{E4B6DD0D-68F7-DE6D-04DF-00574A7609F5}"/>
                    </a:ext>
                  </a:extLst>
                </p:cNvPr>
                <p:cNvSpPr/>
                <p:nvPr/>
              </p:nvSpPr>
              <p:spPr>
                <a:xfrm>
                  <a:off x="2310388" y="2885354"/>
                  <a:ext cx="385338" cy="388396"/>
                </a:xfrm>
                <a:custGeom>
                  <a:avLst/>
                  <a:gdLst/>
                  <a:ahLst/>
                  <a:cxnLst/>
                  <a:rect l="l" t="t" r="r" b="b"/>
                  <a:pathLst>
                    <a:path w="8064" h="8128" extrusionOk="0">
                      <a:moveTo>
                        <a:pt x="1" y="1"/>
                      </a:moveTo>
                      <a:cubicBezTo>
                        <a:pt x="1" y="4466"/>
                        <a:pt x="3598" y="8128"/>
                        <a:pt x="8063" y="8128"/>
                      </a:cubicBezTo>
                      <a:lnTo>
                        <a:pt x="8063" y="7939"/>
                      </a:lnTo>
                      <a:cubicBezTo>
                        <a:pt x="3722" y="7939"/>
                        <a:pt x="125" y="4407"/>
                        <a:pt x="125" y="1"/>
                      </a:cubicBezTo>
                      <a:close/>
                    </a:path>
                  </a:pathLst>
                </a:custGeom>
                <a:solidFill>
                  <a:schemeClr val="bg2">
                    <a:lumMod val="40000"/>
                    <a:lumOff val="60000"/>
                  </a:schemeClr>
                </a:solidFill>
                <a:ln>
                  <a:noFill/>
                </a:ln>
              </p:spPr>
              <p:txBody>
                <a:bodyPr spcFirstLastPara="1" wrap="square" lIns="68569" tIns="68569" rIns="68569" bIns="68569" anchor="ctr" anchorCtr="0">
                  <a:noAutofit/>
                </a:bodyPr>
                <a:lstStyle/>
                <a:p>
                  <a:pPr defTabSz="336947">
                    <a:defRPr/>
                  </a:pPr>
                  <a:endParaRPr sz="1350">
                    <a:latin typeface="Calibri"/>
                    <a:cs typeface="Calibri"/>
                  </a:endParaRPr>
                </a:p>
              </p:txBody>
            </p:sp>
            <p:sp>
              <p:nvSpPr>
                <p:cNvPr id="185" name="Google Shape;1601;p34">
                  <a:extLst>
                    <a:ext uri="{FF2B5EF4-FFF2-40B4-BE49-F238E27FC236}">
                      <a16:creationId xmlns:a16="http://schemas.microsoft.com/office/drawing/2014/main" id="{E7F48131-9812-3B6A-176E-BECCE17B27F7}"/>
                    </a:ext>
                  </a:extLst>
                </p:cNvPr>
                <p:cNvSpPr/>
                <p:nvPr/>
              </p:nvSpPr>
              <p:spPr>
                <a:xfrm>
                  <a:off x="2646714" y="3454692"/>
                  <a:ext cx="100800" cy="100800"/>
                </a:xfrm>
                <a:prstGeom prst="ellipse">
                  <a:avLst/>
                </a:prstGeom>
                <a:solidFill>
                  <a:srgbClr val="A75EAB"/>
                </a:solidFill>
                <a:ln>
                  <a:noFill/>
                </a:ln>
              </p:spPr>
              <p:txBody>
                <a:bodyPr spcFirstLastPara="1" wrap="square" lIns="68569" tIns="68569" rIns="68569" bIns="68569" anchor="ctr" anchorCtr="0">
                  <a:noAutofit/>
                </a:bodyPr>
                <a:lstStyle/>
                <a:p>
                  <a:pPr defTabSz="336947">
                    <a:defRPr/>
                  </a:pPr>
                  <a:endParaRPr sz="1350">
                    <a:latin typeface="Calibri"/>
                    <a:cs typeface="Calibri"/>
                  </a:endParaRPr>
                </a:p>
              </p:txBody>
            </p:sp>
          </p:grpSp>
          <p:sp>
            <p:nvSpPr>
              <p:cNvPr id="179" name="Google Shape;1602;p34">
                <a:extLst>
                  <a:ext uri="{FF2B5EF4-FFF2-40B4-BE49-F238E27FC236}">
                    <a16:creationId xmlns:a16="http://schemas.microsoft.com/office/drawing/2014/main" id="{2EF0660A-992A-879C-091D-8FF1400EA5D6}"/>
                  </a:ext>
                </a:extLst>
              </p:cNvPr>
              <p:cNvSpPr txBox="1"/>
              <p:nvPr/>
            </p:nvSpPr>
            <p:spPr>
              <a:xfrm>
                <a:off x="832179" y="1954758"/>
                <a:ext cx="1754312" cy="627174"/>
              </a:xfrm>
              <a:prstGeom prst="rect">
                <a:avLst/>
              </a:prstGeom>
              <a:noFill/>
              <a:ln>
                <a:noFill/>
              </a:ln>
            </p:spPr>
            <p:txBody>
              <a:bodyPr spcFirstLastPara="1" wrap="square" lIns="68569" tIns="68569" rIns="68569" bIns="68569" anchor="ctr" anchorCtr="0">
                <a:noAutofit/>
              </a:bodyPr>
              <a:lstStyle/>
              <a:p>
                <a:pPr algn="ctr" defTabSz="336947">
                  <a:lnSpc>
                    <a:spcPct val="115000"/>
                  </a:lnSpc>
                  <a:buClr>
                    <a:srgbClr val="A7A7A7"/>
                  </a:buClr>
                  <a:buSzPts val="1100"/>
                  <a:defRPr/>
                </a:pPr>
                <a:r>
                  <a:rPr lang="pt-BR" sz="825" b="1" dirty="0">
                    <a:solidFill>
                      <a:schemeClr val="tx1"/>
                    </a:solidFill>
                    <a:latin typeface="Fira Sans Extra Condensed"/>
                    <a:ea typeface="Fira Sans Extra Condensed"/>
                    <a:cs typeface="Fira Sans Extra Condensed"/>
                    <a:sym typeface="Fira Sans Extra Condensed"/>
                  </a:rPr>
                  <a:t>02 de Outubro a</a:t>
                </a:r>
              </a:p>
              <a:p>
                <a:pPr algn="ctr" defTabSz="336947">
                  <a:lnSpc>
                    <a:spcPct val="115000"/>
                  </a:lnSpc>
                  <a:buClr>
                    <a:srgbClr val="A7A7A7"/>
                  </a:buClr>
                  <a:buSzPts val="1100"/>
                  <a:defRPr/>
                </a:pPr>
                <a:r>
                  <a:rPr lang="pt-BR" sz="825" b="1" dirty="0">
                    <a:solidFill>
                      <a:schemeClr val="tx1"/>
                    </a:solidFill>
                    <a:latin typeface="Fira Sans Extra Condensed"/>
                    <a:ea typeface="Fira Sans Extra Condensed"/>
                    <a:cs typeface="Fira Sans Extra Condensed"/>
                    <a:sym typeface="Fira Sans Extra Condensed"/>
                  </a:rPr>
                  <a:t>05 de Novembro</a:t>
                </a:r>
                <a:endParaRPr lang="pt-BR" sz="825" dirty="0">
                  <a:solidFill>
                    <a:schemeClr val="tx1"/>
                  </a:solidFill>
                  <a:latin typeface="Fira Sans Extra Condensed"/>
                  <a:ea typeface="Fira Sans Extra Condensed"/>
                  <a:cs typeface="Fira Sans Extra Condensed"/>
                  <a:sym typeface="Fira Sans Extra Condensed"/>
                </a:endParaRPr>
              </a:p>
            </p:txBody>
          </p:sp>
        </p:grpSp>
        <p:grpSp>
          <p:nvGrpSpPr>
            <p:cNvPr id="186" name="Google Shape;1618;p34">
              <a:extLst>
                <a:ext uri="{FF2B5EF4-FFF2-40B4-BE49-F238E27FC236}">
                  <a16:creationId xmlns:a16="http://schemas.microsoft.com/office/drawing/2014/main" id="{1FDA263B-CED6-AADB-BB1F-5B514F878DE7}"/>
                </a:ext>
              </a:extLst>
            </p:cNvPr>
            <p:cNvGrpSpPr/>
            <p:nvPr/>
          </p:nvGrpSpPr>
          <p:grpSpPr>
            <a:xfrm>
              <a:off x="3545833" y="2032238"/>
              <a:ext cx="1134000" cy="1207496"/>
              <a:chOff x="2678024" y="1821547"/>
              <a:chExt cx="1728346" cy="1773055"/>
            </a:xfrm>
          </p:grpSpPr>
          <p:sp>
            <p:nvSpPr>
              <p:cNvPr id="187" name="Google Shape;1619;p34">
                <a:extLst>
                  <a:ext uri="{FF2B5EF4-FFF2-40B4-BE49-F238E27FC236}">
                    <a16:creationId xmlns:a16="http://schemas.microsoft.com/office/drawing/2014/main" id="{CCEDD356-00EB-C61F-0F1A-1731CEB1A905}"/>
                  </a:ext>
                </a:extLst>
              </p:cNvPr>
              <p:cNvSpPr txBox="1"/>
              <p:nvPr/>
            </p:nvSpPr>
            <p:spPr>
              <a:xfrm>
                <a:off x="2713316" y="3275529"/>
                <a:ext cx="1649648" cy="319073"/>
              </a:xfrm>
              <a:prstGeom prst="rect">
                <a:avLst/>
              </a:prstGeom>
              <a:noFill/>
              <a:ln>
                <a:noFill/>
              </a:ln>
            </p:spPr>
            <p:txBody>
              <a:bodyPr spcFirstLastPara="1" wrap="square" lIns="68569" tIns="68569" rIns="68569" bIns="68569" anchor="ctr" anchorCtr="0">
                <a:noAutofit/>
              </a:bodyPr>
              <a:lstStyle/>
              <a:p>
                <a:pPr algn="ctr" defTabSz="336947">
                  <a:lnSpc>
                    <a:spcPct val="115000"/>
                  </a:lnSpc>
                  <a:defRPr/>
                </a:pPr>
                <a:r>
                  <a:rPr lang="pt-BR" sz="825" b="1" dirty="0">
                    <a:solidFill>
                      <a:schemeClr val="tx1"/>
                    </a:solidFill>
                    <a:latin typeface="Fira Sans Extra Condensed"/>
                    <a:cs typeface="Calibri"/>
                    <a:sym typeface="Fira Sans Extra Condensed"/>
                  </a:rPr>
                  <a:t>16 a 20 de Outubro</a:t>
                </a:r>
              </a:p>
            </p:txBody>
          </p:sp>
          <p:grpSp>
            <p:nvGrpSpPr>
              <p:cNvPr id="188" name="Google Shape;1620;p34">
                <a:extLst>
                  <a:ext uri="{FF2B5EF4-FFF2-40B4-BE49-F238E27FC236}">
                    <a16:creationId xmlns:a16="http://schemas.microsoft.com/office/drawing/2014/main" id="{9970E003-EF34-A817-CE1A-0DBD63E2A1C2}"/>
                  </a:ext>
                </a:extLst>
              </p:cNvPr>
              <p:cNvGrpSpPr/>
              <p:nvPr/>
            </p:nvGrpSpPr>
            <p:grpSpPr>
              <a:xfrm>
                <a:off x="3204006" y="2194620"/>
                <a:ext cx="684519" cy="987143"/>
                <a:chOff x="3545057" y="2194620"/>
                <a:chExt cx="684519" cy="987143"/>
              </a:xfrm>
            </p:grpSpPr>
            <p:sp>
              <p:nvSpPr>
                <p:cNvPr id="190" name="Google Shape;1621;p34">
                  <a:extLst>
                    <a:ext uri="{FF2B5EF4-FFF2-40B4-BE49-F238E27FC236}">
                      <a16:creationId xmlns:a16="http://schemas.microsoft.com/office/drawing/2014/main" id="{8DFA8130-6C14-6D16-CBB6-63AAA124F7D3}"/>
                    </a:ext>
                  </a:extLst>
                </p:cNvPr>
                <p:cNvSpPr/>
                <p:nvPr/>
              </p:nvSpPr>
              <p:spPr>
                <a:xfrm>
                  <a:off x="3545057" y="2588990"/>
                  <a:ext cx="592773" cy="592773"/>
                </a:xfrm>
                <a:custGeom>
                  <a:avLst/>
                  <a:gdLst/>
                  <a:ahLst/>
                  <a:cxnLst/>
                  <a:rect l="l" t="t" r="r" b="b"/>
                  <a:pathLst>
                    <a:path w="12405" h="12405" extrusionOk="0">
                      <a:moveTo>
                        <a:pt x="6202" y="190"/>
                      </a:moveTo>
                      <a:cubicBezTo>
                        <a:pt x="9551" y="190"/>
                        <a:pt x="12280" y="2854"/>
                        <a:pt x="12280" y="6203"/>
                      </a:cubicBezTo>
                      <a:cubicBezTo>
                        <a:pt x="12280" y="9552"/>
                        <a:pt x="9551" y="12281"/>
                        <a:pt x="6202" y="12281"/>
                      </a:cubicBezTo>
                      <a:cubicBezTo>
                        <a:pt x="2853" y="12281"/>
                        <a:pt x="184" y="9552"/>
                        <a:pt x="184" y="6203"/>
                      </a:cubicBezTo>
                      <a:cubicBezTo>
                        <a:pt x="184" y="2854"/>
                        <a:pt x="2853" y="190"/>
                        <a:pt x="6202" y="190"/>
                      </a:cubicBezTo>
                      <a:close/>
                      <a:moveTo>
                        <a:pt x="6202" y="1"/>
                      </a:moveTo>
                      <a:cubicBezTo>
                        <a:pt x="2789" y="1"/>
                        <a:pt x="0" y="2794"/>
                        <a:pt x="0" y="6203"/>
                      </a:cubicBezTo>
                      <a:cubicBezTo>
                        <a:pt x="0" y="9616"/>
                        <a:pt x="2789" y="12405"/>
                        <a:pt x="6202" y="12405"/>
                      </a:cubicBezTo>
                      <a:cubicBezTo>
                        <a:pt x="9611" y="12405"/>
                        <a:pt x="12404" y="9616"/>
                        <a:pt x="12404" y="6203"/>
                      </a:cubicBezTo>
                      <a:cubicBezTo>
                        <a:pt x="12404" y="2794"/>
                        <a:pt x="9611" y="1"/>
                        <a:pt x="6202" y="1"/>
                      </a:cubicBezTo>
                      <a:close/>
                    </a:path>
                  </a:pathLst>
                </a:custGeom>
                <a:solidFill>
                  <a:schemeClr val="bg2">
                    <a:lumMod val="40000"/>
                    <a:lumOff val="60000"/>
                  </a:schemeClr>
                </a:solidFill>
                <a:ln>
                  <a:noFill/>
                </a:ln>
              </p:spPr>
              <p:txBody>
                <a:bodyPr spcFirstLastPara="1" wrap="square" lIns="68569" tIns="68569" rIns="68569" bIns="68569" anchor="ctr" anchorCtr="0">
                  <a:noAutofit/>
                </a:bodyPr>
                <a:lstStyle/>
                <a:p>
                  <a:pPr defTabSz="336947">
                    <a:defRPr/>
                  </a:pPr>
                  <a:endParaRPr sz="1350">
                    <a:latin typeface="Calibri"/>
                    <a:cs typeface="Calibri"/>
                  </a:endParaRPr>
                </a:p>
              </p:txBody>
            </p:sp>
            <p:sp>
              <p:nvSpPr>
                <p:cNvPr id="191" name="Google Shape;1622;p34">
                  <a:extLst>
                    <a:ext uri="{FF2B5EF4-FFF2-40B4-BE49-F238E27FC236}">
                      <a16:creationId xmlns:a16="http://schemas.microsoft.com/office/drawing/2014/main" id="{2EABB92F-8EBF-9E92-DA9D-28BDCACDE15C}"/>
                    </a:ext>
                  </a:extLst>
                </p:cNvPr>
                <p:cNvSpPr/>
                <p:nvPr/>
              </p:nvSpPr>
              <p:spPr>
                <a:xfrm>
                  <a:off x="3660505" y="2704725"/>
                  <a:ext cx="361589" cy="361589"/>
                </a:xfrm>
                <a:custGeom>
                  <a:avLst/>
                  <a:gdLst/>
                  <a:ahLst/>
                  <a:cxnLst/>
                  <a:rect l="l" t="t" r="r" b="b"/>
                  <a:pathLst>
                    <a:path w="7567" h="7567" extrusionOk="0">
                      <a:moveTo>
                        <a:pt x="3786" y="496"/>
                      </a:moveTo>
                      <a:cubicBezTo>
                        <a:pt x="5647" y="496"/>
                        <a:pt x="7135" y="1985"/>
                        <a:pt x="7135" y="3781"/>
                      </a:cubicBezTo>
                      <a:cubicBezTo>
                        <a:pt x="7135" y="5641"/>
                        <a:pt x="5647" y="7130"/>
                        <a:pt x="3786" y="7130"/>
                      </a:cubicBezTo>
                      <a:cubicBezTo>
                        <a:pt x="1985" y="7130"/>
                        <a:pt x="497" y="5641"/>
                        <a:pt x="497" y="3781"/>
                      </a:cubicBezTo>
                      <a:cubicBezTo>
                        <a:pt x="497" y="1985"/>
                        <a:pt x="1985" y="496"/>
                        <a:pt x="3786" y="496"/>
                      </a:cubicBezTo>
                      <a:close/>
                      <a:moveTo>
                        <a:pt x="3786" y="0"/>
                      </a:moveTo>
                      <a:cubicBezTo>
                        <a:pt x="1678" y="0"/>
                        <a:pt x="1" y="1672"/>
                        <a:pt x="1" y="3781"/>
                      </a:cubicBezTo>
                      <a:cubicBezTo>
                        <a:pt x="1" y="5890"/>
                        <a:pt x="1678" y="7567"/>
                        <a:pt x="3786" y="7567"/>
                      </a:cubicBezTo>
                      <a:cubicBezTo>
                        <a:pt x="5895" y="7567"/>
                        <a:pt x="7567" y="5890"/>
                        <a:pt x="7567" y="3781"/>
                      </a:cubicBezTo>
                      <a:cubicBezTo>
                        <a:pt x="7567" y="1672"/>
                        <a:pt x="5895" y="0"/>
                        <a:pt x="3786" y="0"/>
                      </a:cubicBezTo>
                      <a:close/>
                    </a:path>
                  </a:pathLst>
                </a:custGeom>
                <a:solidFill>
                  <a:srgbClr val="A75EAB"/>
                </a:solidFill>
                <a:ln>
                  <a:noFill/>
                </a:ln>
              </p:spPr>
              <p:txBody>
                <a:bodyPr spcFirstLastPara="1" wrap="square" lIns="68569" tIns="68569" rIns="68569" bIns="68569" anchor="ctr" anchorCtr="0">
                  <a:noAutofit/>
                </a:bodyPr>
                <a:lstStyle/>
                <a:p>
                  <a:pPr defTabSz="336947">
                    <a:defRPr/>
                  </a:pPr>
                  <a:endParaRPr sz="1350">
                    <a:latin typeface="Calibri"/>
                    <a:cs typeface="Calibri"/>
                  </a:endParaRPr>
                </a:p>
              </p:txBody>
            </p:sp>
            <p:sp>
              <p:nvSpPr>
                <p:cNvPr id="192" name="Google Shape;1623;p34">
                  <a:extLst>
                    <a:ext uri="{FF2B5EF4-FFF2-40B4-BE49-F238E27FC236}">
                      <a16:creationId xmlns:a16="http://schemas.microsoft.com/office/drawing/2014/main" id="{BFC8A3BC-C5B9-9581-1137-90896EAB641D}"/>
                    </a:ext>
                  </a:extLst>
                </p:cNvPr>
                <p:cNvSpPr/>
                <p:nvPr/>
              </p:nvSpPr>
              <p:spPr>
                <a:xfrm>
                  <a:off x="3755358" y="2799531"/>
                  <a:ext cx="171930" cy="171930"/>
                </a:xfrm>
                <a:custGeom>
                  <a:avLst/>
                  <a:gdLst/>
                  <a:ahLst/>
                  <a:cxnLst/>
                  <a:rect l="l" t="t" r="r" b="b"/>
                  <a:pathLst>
                    <a:path w="3598" h="3598" extrusionOk="0">
                      <a:moveTo>
                        <a:pt x="1801" y="1"/>
                      </a:moveTo>
                      <a:cubicBezTo>
                        <a:pt x="809" y="1"/>
                        <a:pt x="0" y="805"/>
                        <a:pt x="0" y="1797"/>
                      </a:cubicBezTo>
                      <a:cubicBezTo>
                        <a:pt x="0" y="2789"/>
                        <a:pt x="809" y="3598"/>
                        <a:pt x="1801" y="3598"/>
                      </a:cubicBezTo>
                      <a:cubicBezTo>
                        <a:pt x="2794" y="3598"/>
                        <a:pt x="3597" y="2789"/>
                        <a:pt x="3597" y="1797"/>
                      </a:cubicBezTo>
                      <a:cubicBezTo>
                        <a:pt x="3597" y="805"/>
                        <a:pt x="2794" y="1"/>
                        <a:pt x="1801" y="1"/>
                      </a:cubicBezTo>
                      <a:close/>
                    </a:path>
                  </a:pathLst>
                </a:custGeom>
                <a:solidFill>
                  <a:srgbClr val="A75EAB"/>
                </a:solidFill>
                <a:ln>
                  <a:noFill/>
                </a:ln>
              </p:spPr>
              <p:txBody>
                <a:bodyPr spcFirstLastPara="1" wrap="square" lIns="68569" tIns="68569" rIns="68569" bIns="68569" anchor="ctr" anchorCtr="0">
                  <a:noAutofit/>
                </a:bodyPr>
                <a:lstStyle/>
                <a:p>
                  <a:pPr defTabSz="336947">
                    <a:defRPr/>
                  </a:pPr>
                  <a:endParaRPr sz="1350">
                    <a:latin typeface="Calibri"/>
                    <a:cs typeface="Calibri"/>
                  </a:endParaRPr>
                </a:p>
              </p:txBody>
            </p:sp>
            <p:sp>
              <p:nvSpPr>
                <p:cNvPr id="193" name="Google Shape;1624;p34">
                  <a:extLst>
                    <a:ext uri="{FF2B5EF4-FFF2-40B4-BE49-F238E27FC236}">
                      <a16:creationId xmlns:a16="http://schemas.microsoft.com/office/drawing/2014/main" id="{EDEAD141-06C2-39D1-65AC-68FC4A5AB7E5}"/>
                    </a:ext>
                  </a:extLst>
                </p:cNvPr>
                <p:cNvSpPr/>
                <p:nvPr/>
              </p:nvSpPr>
              <p:spPr>
                <a:xfrm>
                  <a:off x="3834923" y="2295416"/>
                  <a:ext cx="5973" cy="303446"/>
                </a:xfrm>
                <a:custGeom>
                  <a:avLst/>
                  <a:gdLst/>
                  <a:ahLst/>
                  <a:cxnLst/>
                  <a:rect l="l" t="t" r="r" b="b"/>
                  <a:pathLst>
                    <a:path w="125" h="19664" extrusionOk="0">
                      <a:moveTo>
                        <a:pt x="1" y="1"/>
                      </a:moveTo>
                      <a:lnTo>
                        <a:pt x="1" y="19663"/>
                      </a:lnTo>
                      <a:lnTo>
                        <a:pt x="125" y="19663"/>
                      </a:lnTo>
                      <a:lnTo>
                        <a:pt x="125" y="1"/>
                      </a:lnTo>
                      <a:close/>
                    </a:path>
                  </a:pathLst>
                </a:custGeom>
                <a:solidFill>
                  <a:schemeClr val="bg2">
                    <a:lumMod val="40000"/>
                    <a:lumOff val="60000"/>
                  </a:schemeClr>
                </a:solidFill>
                <a:ln>
                  <a:noFill/>
                </a:ln>
              </p:spPr>
              <p:txBody>
                <a:bodyPr spcFirstLastPara="1" wrap="square" lIns="68569" tIns="68569" rIns="68569" bIns="68569" anchor="ctr" anchorCtr="0">
                  <a:noAutofit/>
                </a:bodyPr>
                <a:lstStyle/>
                <a:p>
                  <a:pPr defTabSz="336947">
                    <a:defRPr/>
                  </a:pPr>
                  <a:endParaRPr sz="1350">
                    <a:latin typeface="Calibri"/>
                    <a:cs typeface="Calibri"/>
                  </a:endParaRPr>
                </a:p>
              </p:txBody>
            </p:sp>
            <p:sp>
              <p:nvSpPr>
                <p:cNvPr id="194" name="Google Shape;1625;p34">
                  <a:extLst>
                    <a:ext uri="{FF2B5EF4-FFF2-40B4-BE49-F238E27FC236}">
                      <a16:creationId xmlns:a16="http://schemas.microsoft.com/office/drawing/2014/main" id="{1D3B3964-DA56-E8B0-7C77-1D3834C7460D}"/>
                    </a:ext>
                  </a:extLst>
                </p:cNvPr>
                <p:cNvSpPr/>
                <p:nvPr/>
              </p:nvSpPr>
              <p:spPr>
                <a:xfrm>
                  <a:off x="3841418" y="2500110"/>
                  <a:ext cx="388158" cy="385290"/>
                </a:xfrm>
                <a:custGeom>
                  <a:avLst/>
                  <a:gdLst/>
                  <a:ahLst/>
                  <a:cxnLst/>
                  <a:rect l="l" t="t" r="r" b="b"/>
                  <a:pathLst>
                    <a:path w="8123" h="8063" extrusionOk="0">
                      <a:moveTo>
                        <a:pt x="0" y="0"/>
                      </a:moveTo>
                      <a:lnTo>
                        <a:pt x="0" y="124"/>
                      </a:lnTo>
                      <a:cubicBezTo>
                        <a:pt x="4401" y="124"/>
                        <a:pt x="7939" y="3722"/>
                        <a:pt x="7939" y="8063"/>
                      </a:cubicBezTo>
                      <a:lnTo>
                        <a:pt x="8122" y="8063"/>
                      </a:lnTo>
                      <a:cubicBezTo>
                        <a:pt x="8122" y="3598"/>
                        <a:pt x="4466" y="0"/>
                        <a:pt x="0" y="0"/>
                      </a:cubicBezTo>
                      <a:close/>
                    </a:path>
                  </a:pathLst>
                </a:custGeom>
                <a:solidFill>
                  <a:schemeClr val="bg2">
                    <a:lumMod val="40000"/>
                    <a:lumOff val="60000"/>
                  </a:schemeClr>
                </a:solidFill>
                <a:ln>
                  <a:noFill/>
                </a:ln>
              </p:spPr>
              <p:txBody>
                <a:bodyPr spcFirstLastPara="1" wrap="square" lIns="68569" tIns="68569" rIns="68569" bIns="68569" anchor="ctr" anchorCtr="0">
                  <a:noAutofit/>
                </a:bodyPr>
                <a:lstStyle/>
                <a:p>
                  <a:pPr defTabSz="336947">
                    <a:defRPr/>
                  </a:pPr>
                  <a:endParaRPr sz="1350">
                    <a:latin typeface="Calibri"/>
                    <a:cs typeface="Calibri"/>
                  </a:endParaRPr>
                </a:p>
              </p:txBody>
            </p:sp>
            <p:sp>
              <p:nvSpPr>
                <p:cNvPr id="195" name="Google Shape;1626;p34">
                  <a:extLst>
                    <a:ext uri="{FF2B5EF4-FFF2-40B4-BE49-F238E27FC236}">
                      <a16:creationId xmlns:a16="http://schemas.microsoft.com/office/drawing/2014/main" id="{7F1D9F81-8DBB-159B-E648-F0C11104F7C1}"/>
                    </a:ext>
                  </a:extLst>
                </p:cNvPr>
                <p:cNvSpPr/>
                <p:nvPr/>
              </p:nvSpPr>
              <p:spPr>
                <a:xfrm>
                  <a:off x="3787649" y="2194620"/>
                  <a:ext cx="100801" cy="100800"/>
                </a:xfrm>
                <a:prstGeom prst="ellipse">
                  <a:avLst/>
                </a:prstGeom>
                <a:solidFill>
                  <a:srgbClr val="A75EAB"/>
                </a:solidFill>
                <a:ln>
                  <a:noFill/>
                </a:ln>
              </p:spPr>
              <p:txBody>
                <a:bodyPr spcFirstLastPara="1" wrap="square" lIns="68569" tIns="68569" rIns="68569" bIns="68569" anchor="ctr" anchorCtr="0">
                  <a:noAutofit/>
                </a:bodyPr>
                <a:lstStyle/>
                <a:p>
                  <a:pPr defTabSz="336947">
                    <a:defRPr/>
                  </a:pPr>
                  <a:endParaRPr sz="1350">
                    <a:latin typeface="Calibri"/>
                    <a:cs typeface="Calibri"/>
                  </a:endParaRPr>
                </a:p>
              </p:txBody>
            </p:sp>
          </p:grpSp>
          <p:sp>
            <p:nvSpPr>
              <p:cNvPr id="189" name="Google Shape;1627;p34">
                <a:extLst>
                  <a:ext uri="{FF2B5EF4-FFF2-40B4-BE49-F238E27FC236}">
                    <a16:creationId xmlns:a16="http://schemas.microsoft.com/office/drawing/2014/main" id="{B7F6491B-9D99-D0F1-3C7F-14464DF55029}"/>
                  </a:ext>
                </a:extLst>
              </p:cNvPr>
              <p:cNvSpPr txBox="1"/>
              <p:nvPr/>
            </p:nvSpPr>
            <p:spPr>
              <a:xfrm>
                <a:off x="2678024" y="1821547"/>
                <a:ext cx="1728346" cy="308997"/>
              </a:xfrm>
              <a:prstGeom prst="rect">
                <a:avLst/>
              </a:prstGeom>
              <a:noFill/>
              <a:ln>
                <a:noFill/>
              </a:ln>
            </p:spPr>
            <p:txBody>
              <a:bodyPr spcFirstLastPara="1" wrap="square" lIns="68569" tIns="68569" rIns="68569" bIns="68569" anchor="ctr" anchorCtr="0">
                <a:noAutofit/>
              </a:bodyPr>
              <a:lstStyle/>
              <a:p>
                <a:pPr algn="ctr" defTabSz="336947">
                  <a:defRPr/>
                </a:pPr>
                <a:r>
                  <a:rPr lang="pt-BR" sz="600" dirty="0">
                    <a:solidFill>
                      <a:schemeClr val="tx1"/>
                    </a:solidFill>
                    <a:latin typeface="Roboto"/>
                    <a:ea typeface="Roboto"/>
                    <a:cs typeface="Roboto"/>
                    <a:sym typeface="Roboto"/>
                  </a:rPr>
                  <a:t>Semana Nacional de Cursos</a:t>
                </a:r>
              </a:p>
            </p:txBody>
          </p:sp>
        </p:grpSp>
        <p:grpSp>
          <p:nvGrpSpPr>
            <p:cNvPr id="196" name="Google Shape;1593;p34">
              <a:extLst>
                <a:ext uri="{FF2B5EF4-FFF2-40B4-BE49-F238E27FC236}">
                  <a16:creationId xmlns:a16="http://schemas.microsoft.com/office/drawing/2014/main" id="{0A10227A-63EB-E933-D0FF-62F98553A0B4}"/>
                </a:ext>
              </a:extLst>
            </p:cNvPr>
            <p:cNvGrpSpPr/>
            <p:nvPr/>
          </p:nvGrpSpPr>
          <p:grpSpPr>
            <a:xfrm>
              <a:off x="4586102" y="2206265"/>
              <a:ext cx="1362075" cy="1345561"/>
              <a:chOff x="648102" y="2042986"/>
              <a:chExt cx="2109096" cy="2083526"/>
            </a:xfrm>
          </p:grpSpPr>
          <p:sp>
            <p:nvSpPr>
              <p:cNvPr id="197" name="Google Shape;1594;p34">
                <a:extLst>
                  <a:ext uri="{FF2B5EF4-FFF2-40B4-BE49-F238E27FC236}">
                    <a16:creationId xmlns:a16="http://schemas.microsoft.com/office/drawing/2014/main" id="{5261B70B-F05B-CAEE-002F-DDAE576630B9}"/>
                  </a:ext>
                </a:extLst>
              </p:cNvPr>
              <p:cNvSpPr txBox="1"/>
              <p:nvPr/>
            </p:nvSpPr>
            <p:spPr>
              <a:xfrm>
                <a:off x="648102" y="3606012"/>
                <a:ext cx="2109096" cy="520500"/>
              </a:xfrm>
              <a:prstGeom prst="rect">
                <a:avLst/>
              </a:prstGeom>
              <a:noFill/>
              <a:ln>
                <a:noFill/>
              </a:ln>
            </p:spPr>
            <p:txBody>
              <a:bodyPr spcFirstLastPara="1" wrap="square" lIns="68569" tIns="68569" rIns="68569" bIns="68569" anchor="ctr" anchorCtr="0">
                <a:noAutofit/>
              </a:bodyPr>
              <a:lstStyle/>
              <a:p>
                <a:pPr algn="ctr" defTabSz="336947">
                  <a:defRPr/>
                </a:pPr>
                <a:r>
                  <a:rPr lang="pt-BR" sz="600" dirty="0">
                    <a:solidFill>
                      <a:schemeClr val="tx1"/>
                    </a:solidFill>
                    <a:latin typeface="Roboto"/>
                    <a:ea typeface="Roboto"/>
                    <a:cs typeface="Roboto"/>
                    <a:sym typeface="Roboto"/>
                  </a:rPr>
                  <a:t>Prepara AV</a:t>
                </a:r>
              </a:p>
            </p:txBody>
          </p:sp>
          <p:grpSp>
            <p:nvGrpSpPr>
              <p:cNvPr id="198" name="Google Shape;1595;p34">
                <a:extLst>
                  <a:ext uri="{FF2B5EF4-FFF2-40B4-BE49-F238E27FC236}">
                    <a16:creationId xmlns:a16="http://schemas.microsoft.com/office/drawing/2014/main" id="{D0D6B291-2C56-83AF-9D20-B3AE4A48E130}"/>
                  </a:ext>
                </a:extLst>
              </p:cNvPr>
              <p:cNvGrpSpPr/>
              <p:nvPr/>
            </p:nvGrpSpPr>
            <p:grpSpPr>
              <a:xfrm>
                <a:off x="1306267" y="2586171"/>
                <a:ext cx="681652" cy="969321"/>
                <a:chOff x="2310388" y="2586171"/>
                <a:chExt cx="681652" cy="969321"/>
              </a:xfrm>
            </p:grpSpPr>
            <p:sp>
              <p:nvSpPr>
                <p:cNvPr id="200" name="Google Shape;1596;p34">
                  <a:extLst>
                    <a:ext uri="{FF2B5EF4-FFF2-40B4-BE49-F238E27FC236}">
                      <a16:creationId xmlns:a16="http://schemas.microsoft.com/office/drawing/2014/main" id="{40BA063C-4ED6-A8A7-3B8B-A61448D1D5A1}"/>
                    </a:ext>
                  </a:extLst>
                </p:cNvPr>
                <p:cNvSpPr/>
                <p:nvPr/>
              </p:nvSpPr>
              <p:spPr>
                <a:xfrm>
                  <a:off x="2399315" y="2586171"/>
                  <a:ext cx="592725" cy="592773"/>
                </a:xfrm>
                <a:custGeom>
                  <a:avLst/>
                  <a:gdLst/>
                  <a:ahLst/>
                  <a:cxnLst/>
                  <a:rect l="l" t="t" r="r" b="b"/>
                  <a:pathLst>
                    <a:path w="12404" h="12405" extrusionOk="0">
                      <a:moveTo>
                        <a:pt x="6202" y="124"/>
                      </a:moveTo>
                      <a:cubicBezTo>
                        <a:pt x="9551" y="124"/>
                        <a:pt x="12280" y="2853"/>
                        <a:pt x="12280" y="6202"/>
                      </a:cubicBezTo>
                      <a:cubicBezTo>
                        <a:pt x="12280" y="9487"/>
                        <a:pt x="9551" y="12216"/>
                        <a:pt x="6202" y="12216"/>
                      </a:cubicBezTo>
                      <a:cubicBezTo>
                        <a:pt x="2913" y="12216"/>
                        <a:pt x="184" y="9487"/>
                        <a:pt x="184" y="6202"/>
                      </a:cubicBezTo>
                      <a:cubicBezTo>
                        <a:pt x="184" y="2853"/>
                        <a:pt x="2913" y="124"/>
                        <a:pt x="6202" y="124"/>
                      </a:cubicBezTo>
                      <a:close/>
                      <a:moveTo>
                        <a:pt x="6202" y="0"/>
                      </a:moveTo>
                      <a:cubicBezTo>
                        <a:pt x="2789" y="0"/>
                        <a:pt x="0" y="2729"/>
                        <a:pt x="0" y="6202"/>
                      </a:cubicBezTo>
                      <a:cubicBezTo>
                        <a:pt x="0" y="9611"/>
                        <a:pt x="2789" y="12404"/>
                        <a:pt x="6202" y="12404"/>
                      </a:cubicBezTo>
                      <a:cubicBezTo>
                        <a:pt x="9611" y="12404"/>
                        <a:pt x="12404" y="9611"/>
                        <a:pt x="12404" y="6202"/>
                      </a:cubicBezTo>
                      <a:cubicBezTo>
                        <a:pt x="12404" y="2729"/>
                        <a:pt x="9611" y="0"/>
                        <a:pt x="6202" y="0"/>
                      </a:cubicBezTo>
                      <a:close/>
                    </a:path>
                  </a:pathLst>
                </a:custGeom>
                <a:solidFill>
                  <a:schemeClr val="bg2">
                    <a:lumMod val="40000"/>
                    <a:lumOff val="60000"/>
                  </a:schemeClr>
                </a:solidFill>
                <a:ln>
                  <a:noFill/>
                </a:ln>
              </p:spPr>
              <p:txBody>
                <a:bodyPr spcFirstLastPara="1" wrap="square" lIns="68569" tIns="68569" rIns="68569" bIns="68569" anchor="ctr" anchorCtr="0">
                  <a:noAutofit/>
                </a:bodyPr>
                <a:lstStyle/>
                <a:p>
                  <a:pPr defTabSz="336947">
                    <a:defRPr/>
                  </a:pPr>
                  <a:endParaRPr sz="1350">
                    <a:latin typeface="Calibri"/>
                    <a:cs typeface="Calibri"/>
                  </a:endParaRPr>
                </a:p>
              </p:txBody>
            </p:sp>
            <p:sp>
              <p:nvSpPr>
                <p:cNvPr id="201" name="Google Shape;1597;p34">
                  <a:extLst>
                    <a:ext uri="{FF2B5EF4-FFF2-40B4-BE49-F238E27FC236}">
                      <a16:creationId xmlns:a16="http://schemas.microsoft.com/office/drawing/2014/main" id="{A87F3101-834F-647F-3478-6D245B6270B0}"/>
                    </a:ext>
                  </a:extLst>
                </p:cNvPr>
                <p:cNvSpPr/>
                <p:nvPr/>
              </p:nvSpPr>
              <p:spPr>
                <a:xfrm>
                  <a:off x="2514764" y="2698799"/>
                  <a:ext cx="361589" cy="364456"/>
                </a:xfrm>
                <a:custGeom>
                  <a:avLst/>
                  <a:gdLst/>
                  <a:ahLst/>
                  <a:cxnLst/>
                  <a:rect l="l" t="t" r="r" b="b"/>
                  <a:pathLst>
                    <a:path w="7567" h="7627" extrusionOk="0">
                      <a:moveTo>
                        <a:pt x="3786" y="496"/>
                      </a:moveTo>
                      <a:cubicBezTo>
                        <a:pt x="5647" y="496"/>
                        <a:pt x="7135" y="1985"/>
                        <a:pt x="7135" y="3845"/>
                      </a:cubicBezTo>
                      <a:cubicBezTo>
                        <a:pt x="7135" y="5641"/>
                        <a:pt x="5647" y="7130"/>
                        <a:pt x="3786" y="7130"/>
                      </a:cubicBezTo>
                      <a:cubicBezTo>
                        <a:pt x="1985" y="7130"/>
                        <a:pt x="497" y="5641"/>
                        <a:pt x="497" y="3845"/>
                      </a:cubicBezTo>
                      <a:cubicBezTo>
                        <a:pt x="497" y="1985"/>
                        <a:pt x="1985" y="496"/>
                        <a:pt x="3786" y="496"/>
                      </a:cubicBezTo>
                      <a:close/>
                      <a:moveTo>
                        <a:pt x="3786" y="0"/>
                      </a:moveTo>
                      <a:cubicBezTo>
                        <a:pt x="1677" y="0"/>
                        <a:pt x="0" y="1737"/>
                        <a:pt x="0" y="3845"/>
                      </a:cubicBezTo>
                      <a:cubicBezTo>
                        <a:pt x="0" y="5889"/>
                        <a:pt x="1677" y="7626"/>
                        <a:pt x="3786" y="7626"/>
                      </a:cubicBezTo>
                      <a:cubicBezTo>
                        <a:pt x="5895" y="7626"/>
                        <a:pt x="7567" y="5889"/>
                        <a:pt x="7567" y="3845"/>
                      </a:cubicBezTo>
                      <a:cubicBezTo>
                        <a:pt x="7567" y="1737"/>
                        <a:pt x="5895" y="0"/>
                        <a:pt x="3786" y="0"/>
                      </a:cubicBezTo>
                      <a:close/>
                    </a:path>
                  </a:pathLst>
                </a:custGeom>
                <a:solidFill>
                  <a:srgbClr val="7CD6A5"/>
                </a:solidFill>
                <a:ln>
                  <a:noFill/>
                </a:ln>
              </p:spPr>
              <p:txBody>
                <a:bodyPr spcFirstLastPara="1" wrap="square" lIns="68569" tIns="68569" rIns="68569" bIns="68569" anchor="ctr" anchorCtr="0">
                  <a:noAutofit/>
                </a:bodyPr>
                <a:lstStyle/>
                <a:p>
                  <a:pPr defTabSz="336947">
                    <a:defRPr/>
                  </a:pPr>
                  <a:endParaRPr sz="1350">
                    <a:latin typeface="Calibri"/>
                    <a:cs typeface="Calibri"/>
                  </a:endParaRPr>
                </a:p>
              </p:txBody>
            </p:sp>
            <p:sp>
              <p:nvSpPr>
                <p:cNvPr id="202" name="Google Shape;1598;p34">
                  <a:extLst>
                    <a:ext uri="{FF2B5EF4-FFF2-40B4-BE49-F238E27FC236}">
                      <a16:creationId xmlns:a16="http://schemas.microsoft.com/office/drawing/2014/main" id="{2BFF8432-B95F-90E5-771F-BA64F4F6E30A}"/>
                    </a:ext>
                  </a:extLst>
                </p:cNvPr>
                <p:cNvSpPr/>
                <p:nvPr/>
              </p:nvSpPr>
              <p:spPr>
                <a:xfrm>
                  <a:off x="2612674" y="2796473"/>
                  <a:ext cx="168872" cy="169062"/>
                </a:xfrm>
                <a:custGeom>
                  <a:avLst/>
                  <a:gdLst/>
                  <a:ahLst/>
                  <a:cxnLst/>
                  <a:rect l="l" t="t" r="r" b="b"/>
                  <a:pathLst>
                    <a:path w="3534" h="3538" extrusionOk="0">
                      <a:moveTo>
                        <a:pt x="1737" y="0"/>
                      </a:moveTo>
                      <a:cubicBezTo>
                        <a:pt x="745" y="0"/>
                        <a:pt x="1" y="809"/>
                        <a:pt x="1" y="1801"/>
                      </a:cubicBezTo>
                      <a:cubicBezTo>
                        <a:pt x="1" y="2729"/>
                        <a:pt x="745" y="3538"/>
                        <a:pt x="1737" y="3538"/>
                      </a:cubicBezTo>
                      <a:cubicBezTo>
                        <a:pt x="2729" y="3538"/>
                        <a:pt x="3533" y="2729"/>
                        <a:pt x="3533" y="1801"/>
                      </a:cubicBezTo>
                      <a:cubicBezTo>
                        <a:pt x="3533" y="809"/>
                        <a:pt x="2729" y="0"/>
                        <a:pt x="1737" y="0"/>
                      </a:cubicBezTo>
                      <a:close/>
                    </a:path>
                  </a:pathLst>
                </a:custGeom>
                <a:solidFill>
                  <a:srgbClr val="7CD6A5"/>
                </a:solidFill>
                <a:ln>
                  <a:noFill/>
                </a:ln>
              </p:spPr>
              <p:txBody>
                <a:bodyPr spcFirstLastPara="1" wrap="square" lIns="68569" tIns="68569" rIns="68569" bIns="68569" anchor="ctr" anchorCtr="0">
                  <a:noAutofit/>
                </a:bodyPr>
                <a:lstStyle/>
                <a:p>
                  <a:pPr defTabSz="336947">
                    <a:defRPr/>
                  </a:pPr>
                  <a:endParaRPr sz="1350">
                    <a:latin typeface="Calibri"/>
                    <a:cs typeface="Calibri"/>
                  </a:endParaRPr>
                </a:p>
              </p:txBody>
            </p:sp>
            <p:sp>
              <p:nvSpPr>
                <p:cNvPr id="203" name="Google Shape;1599;p34">
                  <a:extLst>
                    <a:ext uri="{FF2B5EF4-FFF2-40B4-BE49-F238E27FC236}">
                      <a16:creationId xmlns:a16="http://schemas.microsoft.com/office/drawing/2014/main" id="{BAD7DFE0-B384-558B-5AD5-96C6AEE3D06E}"/>
                    </a:ext>
                  </a:extLst>
                </p:cNvPr>
                <p:cNvSpPr/>
                <p:nvPr/>
              </p:nvSpPr>
              <p:spPr>
                <a:xfrm>
                  <a:off x="2692577" y="3172972"/>
                  <a:ext cx="9079" cy="303448"/>
                </a:xfrm>
                <a:custGeom>
                  <a:avLst/>
                  <a:gdLst/>
                  <a:ahLst/>
                  <a:cxnLst/>
                  <a:rect l="l" t="t" r="r" b="b"/>
                  <a:pathLst>
                    <a:path w="190" h="19658" extrusionOk="0">
                      <a:moveTo>
                        <a:pt x="1" y="0"/>
                      </a:moveTo>
                      <a:lnTo>
                        <a:pt x="1" y="19658"/>
                      </a:lnTo>
                      <a:lnTo>
                        <a:pt x="189" y="19658"/>
                      </a:lnTo>
                      <a:lnTo>
                        <a:pt x="189" y="0"/>
                      </a:lnTo>
                      <a:close/>
                    </a:path>
                  </a:pathLst>
                </a:custGeom>
                <a:solidFill>
                  <a:schemeClr val="bg2">
                    <a:lumMod val="40000"/>
                    <a:lumOff val="60000"/>
                  </a:schemeClr>
                </a:solidFill>
                <a:ln>
                  <a:noFill/>
                </a:ln>
              </p:spPr>
              <p:txBody>
                <a:bodyPr spcFirstLastPara="1" wrap="square" lIns="68569" tIns="68569" rIns="68569" bIns="68569" anchor="ctr" anchorCtr="0">
                  <a:noAutofit/>
                </a:bodyPr>
                <a:lstStyle/>
                <a:p>
                  <a:pPr defTabSz="336947">
                    <a:defRPr/>
                  </a:pPr>
                  <a:endParaRPr sz="1350">
                    <a:latin typeface="Calibri"/>
                    <a:cs typeface="Calibri"/>
                  </a:endParaRPr>
                </a:p>
              </p:txBody>
            </p:sp>
            <p:sp>
              <p:nvSpPr>
                <p:cNvPr id="204" name="Google Shape;1600;p34">
                  <a:extLst>
                    <a:ext uri="{FF2B5EF4-FFF2-40B4-BE49-F238E27FC236}">
                      <a16:creationId xmlns:a16="http://schemas.microsoft.com/office/drawing/2014/main" id="{3A1893C3-C4FE-8AA5-1847-5B07F5B141F6}"/>
                    </a:ext>
                  </a:extLst>
                </p:cNvPr>
                <p:cNvSpPr/>
                <p:nvPr/>
              </p:nvSpPr>
              <p:spPr>
                <a:xfrm>
                  <a:off x="2310388" y="2885354"/>
                  <a:ext cx="385338" cy="388396"/>
                </a:xfrm>
                <a:custGeom>
                  <a:avLst/>
                  <a:gdLst/>
                  <a:ahLst/>
                  <a:cxnLst/>
                  <a:rect l="l" t="t" r="r" b="b"/>
                  <a:pathLst>
                    <a:path w="8064" h="8128" extrusionOk="0">
                      <a:moveTo>
                        <a:pt x="1" y="1"/>
                      </a:moveTo>
                      <a:cubicBezTo>
                        <a:pt x="1" y="4466"/>
                        <a:pt x="3598" y="8128"/>
                        <a:pt x="8063" y="8128"/>
                      </a:cubicBezTo>
                      <a:lnTo>
                        <a:pt x="8063" y="7939"/>
                      </a:lnTo>
                      <a:cubicBezTo>
                        <a:pt x="3722" y="7939"/>
                        <a:pt x="125" y="4407"/>
                        <a:pt x="125" y="1"/>
                      </a:cubicBezTo>
                      <a:close/>
                    </a:path>
                  </a:pathLst>
                </a:custGeom>
                <a:solidFill>
                  <a:schemeClr val="bg2">
                    <a:lumMod val="40000"/>
                    <a:lumOff val="60000"/>
                  </a:schemeClr>
                </a:solidFill>
                <a:ln>
                  <a:noFill/>
                </a:ln>
              </p:spPr>
              <p:txBody>
                <a:bodyPr spcFirstLastPara="1" wrap="square" lIns="68569" tIns="68569" rIns="68569" bIns="68569" anchor="ctr" anchorCtr="0">
                  <a:noAutofit/>
                </a:bodyPr>
                <a:lstStyle/>
                <a:p>
                  <a:pPr defTabSz="336947">
                    <a:defRPr/>
                  </a:pPr>
                  <a:endParaRPr sz="1350">
                    <a:latin typeface="Calibri"/>
                    <a:cs typeface="Calibri"/>
                  </a:endParaRPr>
                </a:p>
              </p:txBody>
            </p:sp>
            <p:sp>
              <p:nvSpPr>
                <p:cNvPr id="205" name="Google Shape;1601;p34">
                  <a:extLst>
                    <a:ext uri="{FF2B5EF4-FFF2-40B4-BE49-F238E27FC236}">
                      <a16:creationId xmlns:a16="http://schemas.microsoft.com/office/drawing/2014/main" id="{B207AD5B-291D-259B-ACAF-9EEF28E220EA}"/>
                    </a:ext>
                  </a:extLst>
                </p:cNvPr>
                <p:cNvSpPr/>
                <p:nvPr/>
              </p:nvSpPr>
              <p:spPr>
                <a:xfrm>
                  <a:off x="2646714" y="3454692"/>
                  <a:ext cx="100800" cy="100800"/>
                </a:xfrm>
                <a:prstGeom prst="ellipse">
                  <a:avLst/>
                </a:prstGeom>
                <a:solidFill>
                  <a:srgbClr val="7CD6A5"/>
                </a:solidFill>
                <a:ln>
                  <a:noFill/>
                </a:ln>
              </p:spPr>
              <p:txBody>
                <a:bodyPr spcFirstLastPara="1" wrap="square" lIns="68569" tIns="68569" rIns="68569" bIns="68569" anchor="ctr" anchorCtr="0">
                  <a:noAutofit/>
                </a:bodyPr>
                <a:lstStyle/>
                <a:p>
                  <a:pPr defTabSz="336947">
                    <a:defRPr/>
                  </a:pPr>
                  <a:endParaRPr sz="1350">
                    <a:latin typeface="Calibri"/>
                    <a:cs typeface="Calibri"/>
                  </a:endParaRPr>
                </a:p>
              </p:txBody>
            </p:sp>
          </p:grpSp>
          <p:sp>
            <p:nvSpPr>
              <p:cNvPr id="199" name="Google Shape;1602;p34">
                <a:extLst>
                  <a:ext uri="{FF2B5EF4-FFF2-40B4-BE49-F238E27FC236}">
                    <a16:creationId xmlns:a16="http://schemas.microsoft.com/office/drawing/2014/main" id="{A020EA78-83E4-697C-85B9-9E6F151ECFED}"/>
                  </a:ext>
                </a:extLst>
              </p:cNvPr>
              <p:cNvSpPr txBox="1"/>
              <p:nvPr/>
            </p:nvSpPr>
            <p:spPr>
              <a:xfrm>
                <a:off x="648102" y="2042986"/>
                <a:ext cx="2044944" cy="519971"/>
              </a:xfrm>
              <a:prstGeom prst="rect">
                <a:avLst/>
              </a:prstGeom>
              <a:noFill/>
              <a:ln>
                <a:noFill/>
              </a:ln>
            </p:spPr>
            <p:txBody>
              <a:bodyPr spcFirstLastPara="1" wrap="square" lIns="68569" tIns="68569" rIns="68569" bIns="68569" anchor="ctr" anchorCtr="0">
                <a:noAutofit/>
              </a:bodyPr>
              <a:lstStyle/>
              <a:p>
                <a:pPr algn="ctr" defTabSz="336947">
                  <a:lnSpc>
                    <a:spcPct val="115000"/>
                  </a:lnSpc>
                  <a:defRPr/>
                </a:pPr>
                <a:r>
                  <a:rPr lang="pt-BR" sz="825" b="1" dirty="0">
                    <a:solidFill>
                      <a:schemeClr val="tx1"/>
                    </a:solidFill>
                    <a:latin typeface="Fira Sans Extra Condensed"/>
                    <a:cs typeface="Calibri"/>
                    <a:sym typeface="Fira Sans Extra Condensed"/>
                  </a:rPr>
                  <a:t>28 de Outubro</a:t>
                </a:r>
              </a:p>
            </p:txBody>
          </p:sp>
        </p:grpSp>
        <p:grpSp>
          <p:nvGrpSpPr>
            <p:cNvPr id="206" name="Google Shape;1618;p34">
              <a:extLst>
                <a:ext uri="{FF2B5EF4-FFF2-40B4-BE49-F238E27FC236}">
                  <a16:creationId xmlns:a16="http://schemas.microsoft.com/office/drawing/2014/main" id="{E33D4F8C-BA99-22F7-ECB8-BC25F25B3787}"/>
                </a:ext>
              </a:extLst>
            </p:cNvPr>
            <p:cNvGrpSpPr/>
            <p:nvPr/>
          </p:nvGrpSpPr>
          <p:grpSpPr>
            <a:xfrm>
              <a:off x="5825267" y="1929800"/>
              <a:ext cx="1156260" cy="1448816"/>
              <a:chOff x="2662741" y="1669803"/>
              <a:chExt cx="1762274" cy="2127404"/>
            </a:xfrm>
          </p:grpSpPr>
          <p:sp>
            <p:nvSpPr>
              <p:cNvPr id="207" name="Google Shape;1619;p34">
                <a:extLst>
                  <a:ext uri="{FF2B5EF4-FFF2-40B4-BE49-F238E27FC236}">
                    <a16:creationId xmlns:a16="http://schemas.microsoft.com/office/drawing/2014/main" id="{111B75D7-BA27-F228-F7BB-BEC7035C5D39}"/>
                  </a:ext>
                </a:extLst>
              </p:cNvPr>
              <p:cNvSpPr txBox="1"/>
              <p:nvPr/>
            </p:nvSpPr>
            <p:spPr>
              <a:xfrm>
                <a:off x="2715628" y="3443251"/>
                <a:ext cx="1614538" cy="353956"/>
              </a:xfrm>
              <a:prstGeom prst="rect">
                <a:avLst/>
              </a:prstGeom>
              <a:noFill/>
              <a:ln>
                <a:noFill/>
              </a:ln>
            </p:spPr>
            <p:txBody>
              <a:bodyPr spcFirstLastPara="1" wrap="square" lIns="68569" tIns="68569" rIns="68569" bIns="68569" anchor="ctr" anchorCtr="0">
                <a:noAutofit/>
              </a:bodyPr>
              <a:lstStyle/>
              <a:p>
                <a:pPr algn="ctr" defTabSz="336947">
                  <a:lnSpc>
                    <a:spcPct val="115000"/>
                  </a:lnSpc>
                  <a:defRPr/>
                </a:pPr>
                <a:r>
                  <a:rPr lang="pt-BR" sz="825" b="1" dirty="0">
                    <a:solidFill>
                      <a:schemeClr val="tx1"/>
                    </a:solidFill>
                    <a:latin typeface="Fira Sans Extra Condensed"/>
                    <a:cs typeface="Calibri"/>
                    <a:sym typeface="Fira Sans Extra Condensed"/>
                  </a:rPr>
                  <a:t>06 a 11  de Novembro</a:t>
                </a:r>
              </a:p>
            </p:txBody>
          </p:sp>
          <p:grpSp>
            <p:nvGrpSpPr>
              <p:cNvPr id="208" name="Google Shape;1620;p34">
                <a:extLst>
                  <a:ext uri="{FF2B5EF4-FFF2-40B4-BE49-F238E27FC236}">
                    <a16:creationId xmlns:a16="http://schemas.microsoft.com/office/drawing/2014/main" id="{41F79C64-9467-CD4E-E66E-0759E30ECCCB}"/>
                  </a:ext>
                </a:extLst>
              </p:cNvPr>
              <p:cNvGrpSpPr/>
              <p:nvPr/>
            </p:nvGrpSpPr>
            <p:grpSpPr>
              <a:xfrm>
                <a:off x="3204006" y="2194620"/>
                <a:ext cx="684519" cy="987143"/>
                <a:chOff x="3545057" y="2194620"/>
                <a:chExt cx="684519" cy="987143"/>
              </a:xfrm>
            </p:grpSpPr>
            <p:sp>
              <p:nvSpPr>
                <p:cNvPr id="210" name="Google Shape;1621;p34">
                  <a:extLst>
                    <a:ext uri="{FF2B5EF4-FFF2-40B4-BE49-F238E27FC236}">
                      <a16:creationId xmlns:a16="http://schemas.microsoft.com/office/drawing/2014/main" id="{A98EB3AE-E463-FB96-8DFC-42D887EE6A5B}"/>
                    </a:ext>
                  </a:extLst>
                </p:cNvPr>
                <p:cNvSpPr/>
                <p:nvPr/>
              </p:nvSpPr>
              <p:spPr>
                <a:xfrm>
                  <a:off x="3545057" y="2588990"/>
                  <a:ext cx="592773" cy="592773"/>
                </a:xfrm>
                <a:custGeom>
                  <a:avLst/>
                  <a:gdLst/>
                  <a:ahLst/>
                  <a:cxnLst/>
                  <a:rect l="l" t="t" r="r" b="b"/>
                  <a:pathLst>
                    <a:path w="12405" h="12405" extrusionOk="0">
                      <a:moveTo>
                        <a:pt x="6202" y="190"/>
                      </a:moveTo>
                      <a:cubicBezTo>
                        <a:pt x="9551" y="190"/>
                        <a:pt x="12280" y="2854"/>
                        <a:pt x="12280" y="6203"/>
                      </a:cubicBezTo>
                      <a:cubicBezTo>
                        <a:pt x="12280" y="9552"/>
                        <a:pt x="9551" y="12281"/>
                        <a:pt x="6202" y="12281"/>
                      </a:cubicBezTo>
                      <a:cubicBezTo>
                        <a:pt x="2853" y="12281"/>
                        <a:pt x="184" y="9552"/>
                        <a:pt x="184" y="6203"/>
                      </a:cubicBezTo>
                      <a:cubicBezTo>
                        <a:pt x="184" y="2854"/>
                        <a:pt x="2853" y="190"/>
                        <a:pt x="6202" y="190"/>
                      </a:cubicBezTo>
                      <a:close/>
                      <a:moveTo>
                        <a:pt x="6202" y="1"/>
                      </a:moveTo>
                      <a:cubicBezTo>
                        <a:pt x="2789" y="1"/>
                        <a:pt x="0" y="2794"/>
                        <a:pt x="0" y="6203"/>
                      </a:cubicBezTo>
                      <a:cubicBezTo>
                        <a:pt x="0" y="9616"/>
                        <a:pt x="2789" y="12405"/>
                        <a:pt x="6202" y="12405"/>
                      </a:cubicBezTo>
                      <a:cubicBezTo>
                        <a:pt x="9611" y="12405"/>
                        <a:pt x="12404" y="9616"/>
                        <a:pt x="12404" y="6203"/>
                      </a:cubicBezTo>
                      <a:cubicBezTo>
                        <a:pt x="12404" y="2794"/>
                        <a:pt x="9611" y="1"/>
                        <a:pt x="6202" y="1"/>
                      </a:cubicBezTo>
                      <a:close/>
                    </a:path>
                  </a:pathLst>
                </a:custGeom>
                <a:solidFill>
                  <a:schemeClr val="bg2">
                    <a:lumMod val="40000"/>
                    <a:lumOff val="60000"/>
                  </a:schemeClr>
                </a:solidFill>
                <a:ln>
                  <a:noFill/>
                </a:ln>
              </p:spPr>
              <p:txBody>
                <a:bodyPr spcFirstLastPara="1" wrap="square" lIns="68569" tIns="68569" rIns="68569" bIns="68569" anchor="ctr" anchorCtr="0">
                  <a:noAutofit/>
                </a:bodyPr>
                <a:lstStyle/>
                <a:p>
                  <a:pPr defTabSz="336947">
                    <a:defRPr/>
                  </a:pPr>
                  <a:endParaRPr sz="1350">
                    <a:latin typeface="Calibri"/>
                    <a:cs typeface="Calibri"/>
                  </a:endParaRPr>
                </a:p>
              </p:txBody>
            </p:sp>
            <p:sp>
              <p:nvSpPr>
                <p:cNvPr id="211" name="Google Shape;1622;p34">
                  <a:extLst>
                    <a:ext uri="{FF2B5EF4-FFF2-40B4-BE49-F238E27FC236}">
                      <a16:creationId xmlns:a16="http://schemas.microsoft.com/office/drawing/2014/main" id="{1E38AC0D-4624-9971-1987-0DCB2E266424}"/>
                    </a:ext>
                  </a:extLst>
                </p:cNvPr>
                <p:cNvSpPr/>
                <p:nvPr/>
              </p:nvSpPr>
              <p:spPr>
                <a:xfrm>
                  <a:off x="3660505" y="2704725"/>
                  <a:ext cx="361589" cy="361589"/>
                </a:xfrm>
                <a:custGeom>
                  <a:avLst/>
                  <a:gdLst/>
                  <a:ahLst/>
                  <a:cxnLst/>
                  <a:rect l="l" t="t" r="r" b="b"/>
                  <a:pathLst>
                    <a:path w="7567" h="7567" extrusionOk="0">
                      <a:moveTo>
                        <a:pt x="3786" y="496"/>
                      </a:moveTo>
                      <a:cubicBezTo>
                        <a:pt x="5647" y="496"/>
                        <a:pt x="7135" y="1985"/>
                        <a:pt x="7135" y="3781"/>
                      </a:cubicBezTo>
                      <a:cubicBezTo>
                        <a:pt x="7135" y="5641"/>
                        <a:pt x="5647" y="7130"/>
                        <a:pt x="3786" y="7130"/>
                      </a:cubicBezTo>
                      <a:cubicBezTo>
                        <a:pt x="1985" y="7130"/>
                        <a:pt x="497" y="5641"/>
                        <a:pt x="497" y="3781"/>
                      </a:cubicBezTo>
                      <a:cubicBezTo>
                        <a:pt x="497" y="1985"/>
                        <a:pt x="1985" y="496"/>
                        <a:pt x="3786" y="496"/>
                      </a:cubicBezTo>
                      <a:close/>
                      <a:moveTo>
                        <a:pt x="3786" y="0"/>
                      </a:moveTo>
                      <a:cubicBezTo>
                        <a:pt x="1678" y="0"/>
                        <a:pt x="1" y="1672"/>
                        <a:pt x="1" y="3781"/>
                      </a:cubicBezTo>
                      <a:cubicBezTo>
                        <a:pt x="1" y="5890"/>
                        <a:pt x="1678" y="7567"/>
                        <a:pt x="3786" y="7567"/>
                      </a:cubicBezTo>
                      <a:cubicBezTo>
                        <a:pt x="5895" y="7567"/>
                        <a:pt x="7567" y="5890"/>
                        <a:pt x="7567" y="3781"/>
                      </a:cubicBezTo>
                      <a:cubicBezTo>
                        <a:pt x="7567" y="1672"/>
                        <a:pt x="5895" y="0"/>
                        <a:pt x="3786" y="0"/>
                      </a:cubicBezTo>
                      <a:close/>
                    </a:path>
                  </a:pathLst>
                </a:custGeom>
                <a:solidFill>
                  <a:srgbClr val="A75EAB"/>
                </a:solidFill>
                <a:ln>
                  <a:noFill/>
                </a:ln>
              </p:spPr>
              <p:txBody>
                <a:bodyPr spcFirstLastPara="1" wrap="square" lIns="68569" tIns="68569" rIns="68569" bIns="68569" anchor="ctr" anchorCtr="0">
                  <a:noAutofit/>
                </a:bodyPr>
                <a:lstStyle/>
                <a:p>
                  <a:pPr defTabSz="336947">
                    <a:defRPr/>
                  </a:pPr>
                  <a:endParaRPr sz="1350">
                    <a:latin typeface="Calibri"/>
                    <a:cs typeface="Calibri"/>
                  </a:endParaRPr>
                </a:p>
              </p:txBody>
            </p:sp>
            <p:sp>
              <p:nvSpPr>
                <p:cNvPr id="212" name="Google Shape;1623;p34">
                  <a:extLst>
                    <a:ext uri="{FF2B5EF4-FFF2-40B4-BE49-F238E27FC236}">
                      <a16:creationId xmlns:a16="http://schemas.microsoft.com/office/drawing/2014/main" id="{ED67FF75-EA4E-C393-D726-78E872838801}"/>
                    </a:ext>
                  </a:extLst>
                </p:cNvPr>
                <p:cNvSpPr/>
                <p:nvPr/>
              </p:nvSpPr>
              <p:spPr>
                <a:xfrm>
                  <a:off x="3755358" y="2799531"/>
                  <a:ext cx="171930" cy="171930"/>
                </a:xfrm>
                <a:custGeom>
                  <a:avLst/>
                  <a:gdLst/>
                  <a:ahLst/>
                  <a:cxnLst/>
                  <a:rect l="l" t="t" r="r" b="b"/>
                  <a:pathLst>
                    <a:path w="3598" h="3598" extrusionOk="0">
                      <a:moveTo>
                        <a:pt x="1801" y="1"/>
                      </a:moveTo>
                      <a:cubicBezTo>
                        <a:pt x="809" y="1"/>
                        <a:pt x="0" y="805"/>
                        <a:pt x="0" y="1797"/>
                      </a:cubicBezTo>
                      <a:cubicBezTo>
                        <a:pt x="0" y="2789"/>
                        <a:pt x="809" y="3598"/>
                        <a:pt x="1801" y="3598"/>
                      </a:cubicBezTo>
                      <a:cubicBezTo>
                        <a:pt x="2794" y="3598"/>
                        <a:pt x="3597" y="2789"/>
                        <a:pt x="3597" y="1797"/>
                      </a:cubicBezTo>
                      <a:cubicBezTo>
                        <a:pt x="3597" y="805"/>
                        <a:pt x="2794" y="1"/>
                        <a:pt x="1801" y="1"/>
                      </a:cubicBezTo>
                      <a:close/>
                    </a:path>
                  </a:pathLst>
                </a:custGeom>
                <a:solidFill>
                  <a:srgbClr val="A75EAB"/>
                </a:solidFill>
                <a:ln>
                  <a:noFill/>
                </a:ln>
              </p:spPr>
              <p:txBody>
                <a:bodyPr spcFirstLastPara="1" wrap="square" lIns="68569" tIns="68569" rIns="68569" bIns="68569" anchor="ctr" anchorCtr="0">
                  <a:noAutofit/>
                </a:bodyPr>
                <a:lstStyle/>
                <a:p>
                  <a:pPr defTabSz="336947">
                    <a:defRPr/>
                  </a:pPr>
                  <a:endParaRPr sz="1350">
                    <a:latin typeface="Calibri"/>
                    <a:cs typeface="Calibri"/>
                  </a:endParaRPr>
                </a:p>
              </p:txBody>
            </p:sp>
            <p:sp>
              <p:nvSpPr>
                <p:cNvPr id="213" name="Google Shape;1624;p34">
                  <a:extLst>
                    <a:ext uri="{FF2B5EF4-FFF2-40B4-BE49-F238E27FC236}">
                      <a16:creationId xmlns:a16="http://schemas.microsoft.com/office/drawing/2014/main" id="{904FF812-635C-02AA-7F1D-962165A5B268}"/>
                    </a:ext>
                  </a:extLst>
                </p:cNvPr>
                <p:cNvSpPr/>
                <p:nvPr/>
              </p:nvSpPr>
              <p:spPr>
                <a:xfrm>
                  <a:off x="3834923" y="2295416"/>
                  <a:ext cx="5973" cy="303446"/>
                </a:xfrm>
                <a:custGeom>
                  <a:avLst/>
                  <a:gdLst/>
                  <a:ahLst/>
                  <a:cxnLst/>
                  <a:rect l="l" t="t" r="r" b="b"/>
                  <a:pathLst>
                    <a:path w="125" h="19664" extrusionOk="0">
                      <a:moveTo>
                        <a:pt x="1" y="1"/>
                      </a:moveTo>
                      <a:lnTo>
                        <a:pt x="1" y="19663"/>
                      </a:lnTo>
                      <a:lnTo>
                        <a:pt x="125" y="19663"/>
                      </a:lnTo>
                      <a:lnTo>
                        <a:pt x="125" y="1"/>
                      </a:lnTo>
                      <a:close/>
                    </a:path>
                  </a:pathLst>
                </a:custGeom>
                <a:solidFill>
                  <a:schemeClr val="bg2">
                    <a:lumMod val="40000"/>
                    <a:lumOff val="60000"/>
                  </a:schemeClr>
                </a:solidFill>
                <a:ln>
                  <a:noFill/>
                </a:ln>
              </p:spPr>
              <p:txBody>
                <a:bodyPr spcFirstLastPara="1" wrap="square" lIns="68569" tIns="68569" rIns="68569" bIns="68569" anchor="ctr" anchorCtr="0">
                  <a:noAutofit/>
                </a:bodyPr>
                <a:lstStyle/>
                <a:p>
                  <a:pPr defTabSz="336947">
                    <a:defRPr/>
                  </a:pPr>
                  <a:endParaRPr sz="1350">
                    <a:latin typeface="Calibri"/>
                    <a:cs typeface="Calibri"/>
                  </a:endParaRPr>
                </a:p>
              </p:txBody>
            </p:sp>
            <p:sp>
              <p:nvSpPr>
                <p:cNvPr id="214" name="Google Shape;1625;p34">
                  <a:extLst>
                    <a:ext uri="{FF2B5EF4-FFF2-40B4-BE49-F238E27FC236}">
                      <a16:creationId xmlns:a16="http://schemas.microsoft.com/office/drawing/2014/main" id="{B972EC5A-42D2-A753-B1B0-482A54FED2B6}"/>
                    </a:ext>
                  </a:extLst>
                </p:cNvPr>
                <p:cNvSpPr/>
                <p:nvPr/>
              </p:nvSpPr>
              <p:spPr>
                <a:xfrm>
                  <a:off x="3841418" y="2500110"/>
                  <a:ext cx="388158" cy="385290"/>
                </a:xfrm>
                <a:custGeom>
                  <a:avLst/>
                  <a:gdLst/>
                  <a:ahLst/>
                  <a:cxnLst/>
                  <a:rect l="l" t="t" r="r" b="b"/>
                  <a:pathLst>
                    <a:path w="8123" h="8063" extrusionOk="0">
                      <a:moveTo>
                        <a:pt x="0" y="0"/>
                      </a:moveTo>
                      <a:lnTo>
                        <a:pt x="0" y="124"/>
                      </a:lnTo>
                      <a:cubicBezTo>
                        <a:pt x="4401" y="124"/>
                        <a:pt x="7939" y="3722"/>
                        <a:pt x="7939" y="8063"/>
                      </a:cubicBezTo>
                      <a:lnTo>
                        <a:pt x="8122" y="8063"/>
                      </a:lnTo>
                      <a:cubicBezTo>
                        <a:pt x="8122" y="3598"/>
                        <a:pt x="4466" y="0"/>
                        <a:pt x="0" y="0"/>
                      </a:cubicBezTo>
                      <a:close/>
                    </a:path>
                  </a:pathLst>
                </a:custGeom>
                <a:solidFill>
                  <a:schemeClr val="bg2">
                    <a:lumMod val="40000"/>
                    <a:lumOff val="60000"/>
                  </a:schemeClr>
                </a:solidFill>
                <a:ln>
                  <a:noFill/>
                </a:ln>
              </p:spPr>
              <p:txBody>
                <a:bodyPr spcFirstLastPara="1" wrap="square" lIns="68569" tIns="68569" rIns="68569" bIns="68569" anchor="ctr" anchorCtr="0">
                  <a:noAutofit/>
                </a:bodyPr>
                <a:lstStyle/>
                <a:p>
                  <a:pPr defTabSz="336947">
                    <a:defRPr/>
                  </a:pPr>
                  <a:endParaRPr sz="1350">
                    <a:latin typeface="Calibri"/>
                    <a:cs typeface="Calibri"/>
                  </a:endParaRPr>
                </a:p>
              </p:txBody>
            </p:sp>
            <p:sp>
              <p:nvSpPr>
                <p:cNvPr id="215" name="Google Shape;1626;p34">
                  <a:extLst>
                    <a:ext uri="{FF2B5EF4-FFF2-40B4-BE49-F238E27FC236}">
                      <a16:creationId xmlns:a16="http://schemas.microsoft.com/office/drawing/2014/main" id="{43B0D2C6-9A76-F6C9-0A48-4E33B5313DEF}"/>
                    </a:ext>
                  </a:extLst>
                </p:cNvPr>
                <p:cNvSpPr/>
                <p:nvPr/>
              </p:nvSpPr>
              <p:spPr>
                <a:xfrm>
                  <a:off x="3787649" y="2194620"/>
                  <a:ext cx="100801" cy="100800"/>
                </a:xfrm>
                <a:prstGeom prst="ellipse">
                  <a:avLst/>
                </a:prstGeom>
                <a:solidFill>
                  <a:srgbClr val="A75EAB"/>
                </a:solidFill>
                <a:ln>
                  <a:noFill/>
                </a:ln>
              </p:spPr>
              <p:txBody>
                <a:bodyPr spcFirstLastPara="1" wrap="square" lIns="68569" tIns="68569" rIns="68569" bIns="68569" anchor="ctr" anchorCtr="0">
                  <a:noAutofit/>
                </a:bodyPr>
                <a:lstStyle/>
                <a:p>
                  <a:pPr defTabSz="336947">
                    <a:defRPr/>
                  </a:pPr>
                  <a:endParaRPr sz="1350">
                    <a:latin typeface="Calibri"/>
                    <a:cs typeface="Calibri"/>
                  </a:endParaRPr>
                </a:p>
              </p:txBody>
            </p:sp>
          </p:grpSp>
          <p:sp>
            <p:nvSpPr>
              <p:cNvPr id="209" name="Google Shape;1627;p34">
                <a:extLst>
                  <a:ext uri="{FF2B5EF4-FFF2-40B4-BE49-F238E27FC236}">
                    <a16:creationId xmlns:a16="http://schemas.microsoft.com/office/drawing/2014/main" id="{4AB9D251-F4C6-3DDA-C3EF-397548F665BC}"/>
                  </a:ext>
                </a:extLst>
              </p:cNvPr>
              <p:cNvSpPr txBox="1"/>
              <p:nvPr/>
            </p:nvSpPr>
            <p:spPr>
              <a:xfrm>
                <a:off x="2662741" y="1669803"/>
                <a:ext cx="1762274" cy="423541"/>
              </a:xfrm>
              <a:prstGeom prst="rect">
                <a:avLst/>
              </a:prstGeom>
              <a:noFill/>
              <a:ln>
                <a:noFill/>
              </a:ln>
            </p:spPr>
            <p:txBody>
              <a:bodyPr spcFirstLastPara="1" wrap="square" lIns="68569" tIns="68569" rIns="68569" bIns="68569" anchor="ctr" anchorCtr="0">
                <a:noAutofit/>
              </a:bodyPr>
              <a:lstStyle/>
              <a:p>
                <a:pPr algn="ctr" defTabSz="336947">
                  <a:defRPr/>
                </a:pPr>
                <a:r>
                  <a:rPr lang="pt-BR" sz="600" dirty="0">
                    <a:solidFill>
                      <a:schemeClr val="tx1"/>
                    </a:solidFill>
                    <a:latin typeface="Roboto"/>
                    <a:ea typeface="Roboto"/>
                    <a:cs typeface="Roboto"/>
                    <a:sym typeface="Roboto"/>
                  </a:rPr>
                  <a:t>AV</a:t>
                </a:r>
              </a:p>
            </p:txBody>
          </p:sp>
        </p:grpSp>
        <p:grpSp>
          <p:nvGrpSpPr>
            <p:cNvPr id="216" name="Google Shape;1593;p34">
              <a:extLst>
                <a:ext uri="{FF2B5EF4-FFF2-40B4-BE49-F238E27FC236}">
                  <a16:creationId xmlns:a16="http://schemas.microsoft.com/office/drawing/2014/main" id="{46BCA767-04A5-9671-BD62-54880B3B971A}"/>
                </a:ext>
              </a:extLst>
            </p:cNvPr>
            <p:cNvGrpSpPr/>
            <p:nvPr/>
          </p:nvGrpSpPr>
          <p:grpSpPr>
            <a:xfrm>
              <a:off x="6875668" y="2136061"/>
              <a:ext cx="1362075" cy="1409005"/>
              <a:chOff x="648102" y="1944746"/>
              <a:chExt cx="2109096" cy="2181766"/>
            </a:xfrm>
          </p:grpSpPr>
          <p:sp>
            <p:nvSpPr>
              <p:cNvPr id="217" name="Google Shape;1594;p34">
                <a:extLst>
                  <a:ext uri="{FF2B5EF4-FFF2-40B4-BE49-F238E27FC236}">
                    <a16:creationId xmlns:a16="http://schemas.microsoft.com/office/drawing/2014/main" id="{20C89C0A-39F3-FCF6-BDDD-7CB2C1746494}"/>
                  </a:ext>
                </a:extLst>
              </p:cNvPr>
              <p:cNvSpPr txBox="1"/>
              <p:nvPr/>
            </p:nvSpPr>
            <p:spPr>
              <a:xfrm>
                <a:off x="648102" y="3606012"/>
                <a:ext cx="2109096" cy="520500"/>
              </a:xfrm>
              <a:prstGeom prst="rect">
                <a:avLst/>
              </a:prstGeom>
              <a:noFill/>
              <a:ln>
                <a:noFill/>
              </a:ln>
            </p:spPr>
            <p:txBody>
              <a:bodyPr spcFirstLastPara="1" wrap="square" lIns="68569" tIns="68569" rIns="68569" bIns="68569" anchor="ctr" anchorCtr="0">
                <a:noAutofit/>
              </a:bodyPr>
              <a:lstStyle/>
              <a:p>
                <a:pPr algn="ctr" defTabSz="336947">
                  <a:defRPr/>
                </a:pPr>
                <a:r>
                  <a:rPr lang="pt-BR" sz="600" dirty="0">
                    <a:solidFill>
                      <a:schemeClr val="tx1"/>
                    </a:solidFill>
                    <a:latin typeface="Roboto"/>
                    <a:ea typeface="Roboto"/>
                    <a:cs typeface="Roboto"/>
                    <a:sym typeface="Roboto"/>
                  </a:rPr>
                  <a:t>Nova Chance</a:t>
                </a:r>
              </a:p>
            </p:txBody>
          </p:sp>
          <p:grpSp>
            <p:nvGrpSpPr>
              <p:cNvPr id="218" name="Google Shape;1595;p34">
                <a:extLst>
                  <a:ext uri="{FF2B5EF4-FFF2-40B4-BE49-F238E27FC236}">
                    <a16:creationId xmlns:a16="http://schemas.microsoft.com/office/drawing/2014/main" id="{C070614A-50C1-36FC-271E-D72E51B2FFC7}"/>
                  </a:ext>
                </a:extLst>
              </p:cNvPr>
              <p:cNvGrpSpPr/>
              <p:nvPr/>
            </p:nvGrpSpPr>
            <p:grpSpPr>
              <a:xfrm>
                <a:off x="1306267" y="2586171"/>
                <a:ext cx="681652" cy="969321"/>
                <a:chOff x="2310388" y="2586171"/>
                <a:chExt cx="681652" cy="969321"/>
              </a:xfrm>
            </p:grpSpPr>
            <p:sp>
              <p:nvSpPr>
                <p:cNvPr id="220" name="Google Shape;1596;p34">
                  <a:extLst>
                    <a:ext uri="{FF2B5EF4-FFF2-40B4-BE49-F238E27FC236}">
                      <a16:creationId xmlns:a16="http://schemas.microsoft.com/office/drawing/2014/main" id="{07407F53-A199-B3E0-089B-720760F069DB}"/>
                    </a:ext>
                  </a:extLst>
                </p:cNvPr>
                <p:cNvSpPr/>
                <p:nvPr/>
              </p:nvSpPr>
              <p:spPr>
                <a:xfrm>
                  <a:off x="2399315" y="2586171"/>
                  <a:ext cx="592725" cy="592773"/>
                </a:xfrm>
                <a:custGeom>
                  <a:avLst/>
                  <a:gdLst/>
                  <a:ahLst/>
                  <a:cxnLst/>
                  <a:rect l="l" t="t" r="r" b="b"/>
                  <a:pathLst>
                    <a:path w="12404" h="12405" extrusionOk="0">
                      <a:moveTo>
                        <a:pt x="6202" y="124"/>
                      </a:moveTo>
                      <a:cubicBezTo>
                        <a:pt x="9551" y="124"/>
                        <a:pt x="12280" y="2853"/>
                        <a:pt x="12280" y="6202"/>
                      </a:cubicBezTo>
                      <a:cubicBezTo>
                        <a:pt x="12280" y="9487"/>
                        <a:pt x="9551" y="12216"/>
                        <a:pt x="6202" y="12216"/>
                      </a:cubicBezTo>
                      <a:cubicBezTo>
                        <a:pt x="2913" y="12216"/>
                        <a:pt x="184" y="9487"/>
                        <a:pt x="184" y="6202"/>
                      </a:cubicBezTo>
                      <a:cubicBezTo>
                        <a:pt x="184" y="2853"/>
                        <a:pt x="2913" y="124"/>
                        <a:pt x="6202" y="124"/>
                      </a:cubicBezTo>
                      <a:close/>
                      <a:moveTo>
                        <a:pt x="6202" y="0"/>
                      </a:moveTo>
                      <a:cubicBezTo>
                        <a:pt x="2789" y="0"/>
                        <a:pt x="0" y="2729"/>
                        <a:pt x="0" y="6202"/>
                      </a:cubicBezTo>
                      <a:cubicBezTo>
                        <a:pt x="0" y="9611"/>
                        <a:pt x="2789" y="12404"/>
                        <a:pt x="6202" y="12404"/>
                      </a:cubicBezTo>
                      <a:cubicBezTo>
                        <a:pt x="9611" y="12404"/>
                        <a:pt x="12404" y="9611"/>
                        <a:pt x="12404" y="6202"/>
                      </a:cubicBezTo>
                      <a:cubicBezTo>
                        <a:pt x="12404" y="2729"/>
                        <a:pt x="9611" y="0"/>
                        <a:pt x="6202" y="0"/>
                      </a:cubicBezTo>
                      <a:close/>
                    </a:path>
                  </a:pathLst>
                </a:custGeom>
                <a:solidFill>
                  <a:schemeClr val="bg2">
                    <a:lumMod val="40000"/>
                    <a:lumOff val="60000"/>
                  </a:schemeClr>
                </a:solidFill>
                <a:ln>
                  <a:noFill/>
                </a:ln>
              </p:spPr>
              <p:txBody>
                <a:bodyPr spcFirstLastPara="1" wrap="square" lIns="68569" tIns="68569" rIns="68569" bIns="68569" anchor="ctr" anchorCtr="0">
                  <a:noAutofit/>
                </a:bodyPr>
                <a:lstStyle/>
                <a:p>
                  <a:pPr defTabSz="336947">
                    <a:defRPr/>
                  </a:pPr>
                  <a:endParaRPr sz="1350">
                    <a:latin typeface="Calibri"/>
                    <a:cs typeface="Calibri"/>
                  </a:endParaRPr>
                </a:p>
              </p:txBody>
            </p:sp>
            <p:sp>
              <p:nvSpPr>
                <p:cNvPr id="221" name="Google Shape;1597;p34">
                  <a:extLst>
                    <a:ext uri="{FF2B5EF4-FFF2-40B4-BE49-F238E27FC236}">
                      <a16:creationId xmlns:a16="http://schemas.microsoft.com/office/drawing/2014/main" id="{680C2369-AC7E-C4D3-B53F-5E14540910B5}"/>
                    </a:ext>
                  </a:extLst>
                </p:cNvPr>
                <p:cNvSpPr/>
                <p:nvPr/>
              </p:nvSpPr>
              <p:spPr>
                <a:xfrm>
                  <a:off x="2514764" y="2698799"/>
                  <a:ext cx="361589" cy="364456"/>
                </a:xfrm>
                <a:custGeom>
                  <a:avLst/>
                  <a:gdLst/>
                  <a:ahLst/>
                  <a:cxnLst/>
                  <a:rect l="l" t="t" r="r" b="b"/>
                  <a:pathLst>
                    <a:path w="7567" h="7627" extrusionOk="0">
                      <a:moveTo>
                        <a:pt x="3786" y="496"/>
                      </a:moveTo>
                      <a:cubicBezTo>
                        <a:pt x="5647" y="496"/>
                        <a:pt x="7135" y="1985"/>
                        <a:pt x="7135" y="3845"/>
                      </a:cubicBezTo>
                      <a:cubicBezTo>
                        <a:pt x="7135" y="5641"/>
                        <a:pt x="5647" y="7130"/>
                        <a:pt x="3786" y="7130"/>
                      </a:cubicBezTo>
                      <a:cubicBezTo>
                        <a:pt x="1985" y="7130"/>
                        <a:pt x="497" y="5641"/>
                        <a:pt x="497" y="3845"/>
                      </a:cubicBezTo>
                      <a:cubicBezTo>
                        <a:pt x="497" y="1985"/>
                        <a:pt x="1985" y="496"/>
                        <a:pt x="3786" y="496"/>
                      </a:cubicBezTo>
                      <a:close/>
                      <a:moveTo>
                        <a:pt x="3786" y="0"/>
                      </a:moveTo>
                      <a:cubicBezTo>
                        <a:pt x="1677" y="0"/>
                        <a:pt x="0" y="1737"/>
                        <a:pt x="0" y="3845"/>
                      </a:cubicBezTo>
                      <a:cubicBezTo>
                        <a:pt x="0" y="5889"/>
                        <a:pt x="1677" y="7626"/>
                        <a:pt x="3786" y="7626"/>
                      </a:cubicBezTo>
                      <a:cubicBezTo>
                        <a:pt x="5895" y="7626"/>
                        <a:pt x="7567" y="5889"/>
                        <a:pt x="7567" y="3845"/>
                      </a:cubicBezTo>
                      <a:cubicBezTo>
                        <a:pt x="7567" y="1737"/>
                        <a:pt x="5895" y="0"/>
                        <a:pt x="3786" y="0"/>
                      </a:cubicBezTo>
                      <a:close/>
                    </a:path>
                  </a:pathLst>
                </a:custGeom>
                <a:solidFill>
                  <a:srgbClr val="A75EAB"/>
                </a:solidFill>
                <a:ln>
                  <a:noFill/>
                </a:ln>
              </p:spPr>
              <p:txBody>
                <a:bodyPr spcFirstLastPara="1" wrap="square" lIns="68569" tIns="68569" rIns="68569" bIns="68569" anchor="ctr" anchorCtr="0">
                  <a:noAutofit/>
                </a:bodyPr>
                <a:lstStyle/>
                <a:p>
                  <a:pPr defTabSz="336947">
                    <a:defRPr/>
                  </a:pPr>
                  <a:endParaRPr sz="1350">
                    <a:latin typeface="Calibri"/>
                    <a:cs typeface="Calibri"/>
                  </a:endParaRPr>
                </a:p>
              </p:txBody>
            </p:sp>
            <p:sp>
              <p:nvSpPr>
                <p:cNvPr id="222" name="Google Shape;1598;p34">
                  <a:extLst>
                    <a:ext uri="{FF2B5EF4-FFF2-40B4-BE49-F238E27FC236}">
                      <a16:creationId xmlns:a16="http://schemas.microsoft.com/office/drawing/2014/main" id="{9B1F6AF1-066C-10D7-BC81-EA3B6F62E17F}"/>
                    </a:ext>
                  </a:extLst>
                </p:cNvPr>
                <p:cNvSpPr/>
                <p:nvPr/>
              </p:nvSpPr>
              <p:spPr>
                <a:xfrm>
                  <a:off x="2612674" y="2796473"/>
                  <a:ext cx="168872" cy="169062"/>
                </a:xfrm>
                <a:custGeom>
                  <a:avLst/>
                  <a:gdLst/>
                  <a:ahLst/>
                  <a:cxnLst/>
                  <a:rect l="l" t="t" r="r" b="b"/>
                  <a:pathLst>
                    <a:path w="3534" h="3538" extrusionOk="0">
                      <a:moveTo>
                        <a:pt x="1737" y="0"/>
                      </a:moveTo>
                      <a:cubicBezTo>
                        <a:pt x="745" y="0"/>
                        <a:pt x="1" y="809"/>
                        <a:pt x="1" y="1801"/>
                      </a:cubicBezTo>
                      <a:cubicBezTo>
                        <a:pt x="1" y="2729"/>
                        <a:pt x="745" y="3538"/>
                        <a:pt x="1737" y="3538"/>
                      </a:cubicBezTo>
                      <a:cubicBezTo>
                        <a:pt x="2729" y="3538"/>
                        <a:pt x="3533" y="2729"/>
                        <a:pt x="3533" y="1801"/>
                      </a:cubicBezTo>
                      <a:cubicBezTo>
                        <a:pt x="3533" y="809"/>
                        <a:pt x="2729" y="0"/>
                        <a:pt x="1737" y="0"/>
                      </a:cubicBezTo>
                      <a:close/>
                    </a:path>
                  </a:pathLst>
                </a:custGeom>
                <a:solidFill>
                  <a:srgbClr val="A75EAB"/>
                </a:solidFill>
                <a:ln>
                  <a:noFill/>
                </a:ln>
              </p:spPr>
              <p:txBody>
                <a:bodyPr spcFirstLastPara="1" wrap="square" lIns="68569" tIns="68569" rIns="68569" bIns="68569" anchor="ctr" anchorCtr="0">
                  <a:noAutofit/>
                </a:bodyPr>
                <a:lstStyle/>
                <a:p>
                  <a:pPr defTabSz="336947">
                    <a:defRPr/>
                  </a:pPr>
                  <a:endParaRPr sz="1350">
                    <a:latin typeface="Calibri"/>
                    <a:cs typeface="Calibri"/>
                  </a:endParaRPr>
                </a:p>
              </p:txBody>
            </p:sp>
            <p:sp>
              <p:nvSpPr>
                <p:cNvPr id="223" name="Google Shape;1599;p34">
                  <a:extLst>
                    <a:ext uri="{FF2B5EF4-FFF2-40B4-BE49-F238E27FC236}">
                      <a16:creationId xmlns:a16="http://schemas.microsoft.com/office/drawing/2014/main" id="{FCA09BC7-6CC1-429C-C268-6EBA2E68876E}"/>
                    </a:ext>
                  </a:extLst>
                </p:cNvPr>
                <p:cNvSpPr/>
                <p:nvPr/>
              </p:nvSpPr>
              <p:spPr>
                <a:xfrm>
                  <a:off x="2692577" y="3172972"/>
                  <a:ext cx="9079" cy="303448"/>
                </a:xfrm>
                <a:custGeom>
                  <a:avLst/>
                  <a:gdLst/>
                  <a:ahLst/>
                  <a:cxnLst/>
                  <a:rect l="l" t="t" r="r" b="b"/>
                  <a:pathLst>
                    <a:path w="190" h="19658" extrusionOk="0">
                      <a:moveTo>
                        <a:pt x="1" y="0"/>
                      </a:moveTo>
                      <a:lnTo>
                        <a:pt x="1" y="19658"/>
                      </a:lnTo>
                      <a:lnTo>
                        <a:pt x="189" y="19658"/>
                      </a:lnTo>
                      <a:lnTo>
                        <a:pt x="189" y="0"/>
                      </a:lnTo>
                      <a:close/>
                    </a:path>
                  </a:pathLst>
                </a:custGeom>
                <a:solidFill>
                  <a:schemeClr val="bg2">
                    <a:lumMod val="40000"/>
                    <a:lumOff val="60000"/>
                  </a:schemeClr>
                </a:solidFill>
                <a:ln>
                  <a:noFill/>
                </a:ln>
              </p:spPr>
              <p:txBody>
                <a:bodyPr spcFirstLastPara="1" wrap="square" lIns="68569" tIns="68569" rIns="68569" bIns="68569" anchor="ctr" anchorCtr="0">
                  <a:noAutofit/>
                </a:bodyPr>
                <a:lstStyle/>
                <a:p>
                  <a:pPr defTabSz="336947">
                    <a:defRPr/>
                  </a:pPr>
                  <a:endParaRPr sz="1350">
                    <a:latin typeface="Calibri"/>
                    <a:cs typeface="Calibri"/>
                  </a:endParaRPr>
                </a:p>
              </p:txBody>
            </p:sp>
            <p:sp>
              <p:nvSpPr>
                <p:cNvPr id="224" name="Google Shape;1600;p34">
                  <a:extLst>
                    <a:ext uri="{FF2B5EF4-FFF2-40B4-BE49-F238E27FC236}">
                      <a16:creationId xmlns:a16="http://schemas.microsoft.com/office/drawing/2014/main" id="{A3B65129-4866-F333-F79D-E05CA8AB8F99}"/>
                    </a:ext>
                  </a:extLst>
                </p:cNvPr>
                <p:cNvSpPr/>
                <p:nvPr/>
              </p:nvSpPr>
              <p:spPr>
                <a:xfrm>
                  <a:off x="2310388" y="2885354"/>
                  <a:ext cx="385338" cy="388396"/>
                </a:xfrm>
                <a:custGeom>
                  <a:avLst/>
                  <a:gdLst/>
                  <a:ahLst/>
                  <a:cxnLst/>
                  <a:rect l="l" t="t" r="r" b="b"/>
                  <a:pathLst>
                    <a:path w="8064" h="8128" extrusionOk="0">
                      <a:moveTo>
                        <a:pt x="1" y="1"/>
                      </a:moveTo>
                      <a:cubicBezTo>
                        <a:pt x="1" y="4466"/>
                        <a:pt x="3598" y="8128"/>
                        <a:pt x="8063" y="8128"/>
                      </a:cubicBezTo>
                      <a:lnTo>
                        <a:pt x="8063" y="7939"/>
                      </a:lnTo>
                      <a:cubicBezTo>
                        <a:pt x="3722" y="7939"/>
                        <a:pt x="125" y="4407"/>
                        <a:pt x="125" y="1"/>
                      </a:cubicBezTo>
                      <a:close/>
                    </a:path>
                  </a:pathLst>
                </a:custGeom>
                <a:solidFill>
                  <a:schemeClr val="bg2">
                    <a:lumMod val="40000"/>
                    <a:lumOff val="60000"/>
                  </a:schemeClr>
                </a:solidFill>
                <a:ln>
                  <a:noFill/>
                </a:ln>
              </p:spPr>
              <p:txBody>
                <a:bodyPr spcFirstLastPara="1" wrap="square" lIns="68569" tIns="68569" rIns="68569" bIns="68569" anchor="ctr" anchorCtr="0">
                  <a:noAutofit/>
                </a:bodyPr>
                <a:lstStyle/>
                <a:p>
                  <a:pPr defTabSz="336947">
                    <a:defRPr/>
                  </a:pPr>
                  <a:endParaRPr sz="1350">
                    <a:latin typeface="Calibri"/>
                    <a:cs typeface="Calibri"/>
                  </a:endParaRPr>
                </a:p>
              </p:txBody>
            </p:sp>
            <p:sp>
              <p:nvSpPr>
                <p:cNvPr id="225" name="Google Shape;1601;p34">
                  <a:extLst>
                    <a:ext uri="{FF2B5EF4-FFF2-40B4-BE49-F238E27FC236}">
                      <a16:creationId xmlns:a16="http://schemas.microsoft.com/office/drawing/2014/main" id="{FBED2513-F3DC-A49A-A1E6-53753EADB497}"/>
                    </a:ext>
                  </a:extLst>
                </p:cNvPr>
                <p:cNvSpPr/>
                <p:nvPr/>
              </p:nvSpPr>
              <p:spPr>
                <a:xfrm>
                  <a:off x="2646714" y="3454692"/>
                  <a:ext cx="100800" cy="100800"/>
                </a:xfrm>
                <a:prstGeom prst="ellipse">
                  <a:avLst/>
                </a:prstGeom>
                <a:solidFill>
                  <a:srgbClr val="A75EAB"/>
                </a:solidFill>
                <a:ln>
                  <a:noFill/>
                </a:ln>
              </p:spPr>
              <p:txBody>
                <a:bodyPr spcFirstLastPara="1" wrap="square" lIns="68569" tIns="68569" rIns="68569" bIns="68569" anchor="ctr" anchorCtr="0">
                  <a:noAutofit/>
                </a:bodyPr>
                <a:lstStyle/>
                <a:p>
                  <a:pPr defTabSz="336947">
                    <a:defRPr/>
                  </a:pPr>
                  <a:endParaRPr sz="1350">
                    <a:latin typeface="Calibri"/>
                    <a:cs typeface="Calibri"/>
                  </a:endParaRPr>
                </a:p>
              </p:txBody>
            </p:sp>
          </p:grpSp>
          <p:sp>
            <p:nvSpPr>
              <p:cNvPr id="219" name="Google Shape;1602;p34">
                <a:extLst>
                  <a:ext uri="{FF2B5EF4-FFF2-40B4-BE49-F238E27FC236}">
                    <a16:creationId xmlns:a16="http://schemas.microsoft.com/office/drawing/2014/main" id="{E4947598-7065-CA64-194E-16973C4E7AD2}"/>
                  </a:ext>
                </a:extLst>
              </p:cNvPr>
              <p:cNvSpPr txBox="1"/>
              <p:nvPr/>
            </p:nvSpPr>
            <p:spPr>
              <a:xfrm>
                <a:off x="730419" y="1944746"/>
                <a:ext cx="1944461" cy="627174"/>
              </a:xfrm>
              <a:prstGeom prst="rect">
                <a:avLst/>
              </a:prstGeom>
              <a:noFill/>
              <a:ln>
                <a:noFill/>
              </a:ln>
            </p:spPr>
            <p:txBody>
              <a:bodyPr spcFirstLastPara="1" wrap="square" lIns="68569" tIns="68569" rIns="68569" bIns="68569" anchor="ctr" anchorCtr="0">
                <a:noAutofit/>
              </a:bodyPr>
              <a:lstStyle/>
              <a:p>
                <a:pPr algn="ctr" defTabSz="336947">
                  <a:lnSpc>
                    <a:spcPct val="115000"/>
                  </a:lnSpc>
                  <a:defRPr/>
                </a:pPr>
                <a:r>
                  <a:rPr lang="pt-BR" sz="825" b="1" dirty="0">
                    <a:solidFill>
                      <a:schemeClr val="tx1"/>
                    </a:solidFill>
                    <a:latin typeface="Fira Sans Extra Condensed"/>
                    <a:cs typeface="Calibri"/>
                    <a:sym typeface="Fira Sans Extra Condensed"/>
                  </a:rPr>
                  <a:t>16 a 22 de Novembro</a:t>
                </a:r>
              </a:p>
            </p:txBody>
          </p:sp>
        </p:grpSp>
        <p:grpSp>
          <p:nvGrpSpPr>
            <p:cNvPr id="226" name="Google Shape;1618;p34">
              <a:extLst>
                <a:ext uri="{FF2B5EF4-FFF2-40B4-BE49-F238E27FC236}">
                  <a16:creationId xmlns:a16="http://schemas.microsoft.com/office/drawing/2014/main" id="{3FD8AB80-070B-2861-70D7-196B23795C31}"/>
                </a:ext>
              </a:extLst>
            </p:cNvPr>
            <p:cNvGrpSpPr/>
            <p:nvPr/>
          </p:nvGrpSpPr>
          <p:grpSpPr>
            <a:xfrm>
              <a:off x="8100638" y="1929801"/>
              <a:ext cx="1255752" cy="1498480"/>
              <a:chOff x="2637906" y="1652912"/>
              <a:chExt cx="1913912" cy="2200329"/>
            </a:xfrm>
          </p:grpSpPr>
          <p:sp>
            <p:nvSpPr>
              <p:cNvPr id="227" name="Google Shape;1619;p34">
                <a:extLst>
                  <a:ext uri="{FF2B5EF4-FFF2-40B4-BE49-F238E27FC236}">
                    <a16:creationId xmlns:a16="http://schemas.microsoft.com/office/drawing/2014/main" id="{EF5AE499-40B7-474B-3FD7-6743F968BF70}"/>
                  </a:ext>
                </a:extLst>
              </p:cNvPr>
              <p:cNvSpPr txBox="1"/>
              <p:nvPr/>
            </p:nvSpPr>
            <p:spPr>
              <a:xfrm>
                <a:off x="2677945" y="3336021"/>
                <a:ext cx="1715902" cy="517220"/>
              </a:xfrm>
              <a:prstGeom prst="rect">
                <a:avLst/>
              </a:prstGeom>
              <a:noFill/>
              <a:ln>
                <a:noFill/>
              </a:ln>
            </p:spPr>
            <p:txBody>
              <a:bodyPr spcFirstLastPara="1" wrap="square" lIns="68569" tIns="68569" rIns="68569" bIns="68569" anchor="ctr" anchorCtr="0">
                <a:noAutofit/>
              </a:bodyPr>
              <a:lstStyle/>
              <a:p>
                <a:pPr algn="ctr" defTabSz="336947">
                  <a:lnSpc>
                    <a:spcPct val="115000"/>
                  </a:lnSpc>
                  <a:buClr>
                    <a:srgbClr val="A7A7A7"/>
                  </a:buClr>
                  <a:buSzPts val="1100"/>
                  <a:defRPr/>
                </a:pPr>
                <a:r>
                  <a:rPr lang="pt-BR" sz="825" b="1" dirty="0">
                    <a:solidFill>
                      <a:schemeClr val="tx1"/>
                    </a:solidFill>
                    <a:latin typeface="Fira Sans Extra Condensed"/>
                    <a:ea typeface="Fira Sans Extra Condensed"/>
                    <a:cs typeface="Fira Sans Extra Condensed"/>
                    <a:sym typeface="Fira Sans Extra Condensed"/>
                  </a:rPr>
                  <a:t>27 de Novembro a</a:t>
                </a:r>
              </a:p>
              <a:p>
                <a:pPr algn="ctr" defTabSz="336947">
                  <a:lnSpc>
                    <a:spcPct val="115000"/>
                  </a:lnSpc>
                  <a:buClr>
                    <a:srgbClr val="A7A7A7"/>
                  </a:buClr>
                  <a:buSzPts val="1100"/>
                  <a:defRPr/>
                </a:pPr>
                <a:r>
                  <a:rPr lang="pt-BR" sz="825" b="1" dirty="0">
                    <a:solidFill>
                      <a:schemeClr val="tx1"/>
                    </a:solidFill>
                    <a:latin typeface="Fira Sans Extra Condensed"/>
                    <a:ea typeface="Fira Sans Extra Condensed"/>
                    <a:cs typeface="Fira Sans Extra Condensed"/>
                    <a:sym typeface="Fira Sans Extra Condensed"/>
                  </a:rPr>
                  <a:t>02 de Dezembro</a:t>
                </a:r>
                <a:endParaRPr lang="pt-BR" sz="825" dirty="0">
                  <a:solidFill>
                    <a:schemeClr val="tx1"/>
                  </a:solidFill>
                  <a:latin typeface="Fira Sans Extra Condensed"/>
                  <a:ea typeface="Fira Sans Extra Condensed"/>
                  <a:cs typeface="Fira Sans Extra Condensed"/>
                  <a:sym typeface="Fira Sans Extra Condensed"/>
                </a:endParaRPr>
              </a:p>
            </p:txBody>
          </p:sp>
          <p:grpSp>
            <p:nvGrpSpPr>
              <p:cNvPr id="228" name="Google Shape;1620;p34">
                <a:extLst>
                  <a:ext uri="{FF2B5EF4-FFF2-40B4-BE49-F238E27FC236}">
                    <a16:creationId xmlns:a16="http://schemas.microsoft.com/office/drawing/2014/main" id="{469AB21D-37F3-EFCF-5F99-8A717E8DAD1E}"/>
                  </a:ext>
                </a:extLst>
              </p:cNvPr>
              <p:cNvGrpSpPr/>
              <p:nvPr/>
            </p:nvGrpSpPr>
            <p:grpSpPr>
              <a:xfrm>
                <a:off x="3204006" y="2194620"/>
                <a:ext cx="684519" cy="987143"/>
                <a:chOff x="3545057" y="2194620"/>
                <a:chExt cx="684519" cy="987143"/>
              </a:xfrm>
            </p:grpSpPr>
            <p:sp>
              <p:nvSpPr>
                <p:cNvPr id="230" name="Google Shape;1621;p34">
                  <a:extLst>
                    <a:ext uri="{FF2B5EF4-FFF2-40B4-BE49-F238E27FC236}">
                      <a16:creationId xmlns:a16="http://schemas.microsoft.com/office/drawing/2014/main" id="{8E546ABD-DC35-7BC6-7278-E56D21C8B518}"/>
                    </a:ext>
                  </a:extLst>
                </p:cNvPr>
                <p:cNvSpPr/>
                <p:nvPr/>
              </p:nvSpPr>
              <p:spPr>
                <a:xfrm>
                  <a:off x="3545057" y="2588990"/>
                  <a:ext cx="592773" cy="592773"/>
                </a:xfrm>
                <a:custGeom>
                  <a:avLst/>
                  <a:gdLst/>
                  <a:ahLst/>
                  <a:cxnLst/>
                  <a:rect l="l" t="t" r="r" b="b"/>
                  <a:pathLst>
                    <a:path w="12405" h="12405" extrusionOk="0">
                      <a:moveTo>
                        <a:pt x="6202" y="190"/>
                      </a:moveTo>
                      <a:cubicBezTo>
                        <a:pt x="9551" y="190"/>
                        <a:pt x="12280" y="2854"/>
                        <a:pt x="12280" y="6203"/>
                      </a:cubicBezTo>
                      <a:cubicBezTo>
                        <a:pt x="12280" y="9552"/>
                        <a:pt x="9551" y="12281"/>
                        <a:pt x="6202" y="12281"/>
                      </a:cubicBezTo>
                      <a:cubicBezTo>
                        <a:pt x="2853" y="12281"/>
                        <a:pt x="184" y="9552"/>
                        <a:pt x="184" y="6203"/>
                      </a:cubicBezTo>
                      <a:cubicBezTo>
                        <a:pt x="184" y="2854"/>
                        <a:pt x="2853" y="190"/>
                        <a:pt x="6202" y="190"/>
                      </a:cubicBezTo>
                      <a:close/>
                      <a:moveTo>
                        <a:pt x="6202" y="1"/>
                      </a:moveTo>
                      <a:cubicBezTo>
                        <a:pt x="2789" y="1"/>
                        <a:pt x="0" y="2794"/>
                        <a:pt x="0" y="6203"/>
                      </a:cubicBezTo>
                      <a:cubicBezTo>
                        <a:pt x="0" y="9616"/>
                        <a:pt x="2789" y="12405"/>
                        <a:pt x="6202" y="12405"/>
                      </a:cubicBezTo>
                      <a:cubicBezTo>
                        <a:pt x="9611" y="12405"/>
                        <a:pt x="12404" y="9616"/>
                        <a:pt x="12404" y="6203"/>
                      </a:cubicBezTo>
                      <a:cubicBezTo>
                        <a:pt x="12404" y="2794"/>
                        <a:pt x="9611" y="1"/>
                        <a:pt x="6202" y="1"/>
                      </a:cubicBezTo>
                      <a:close/>
                    </a:path>
                  </a:pathLst>
                </a:custGeom>
                <a:solidFill>
                  <a:schemeClr val="bg2">
                    <a:lumMod val="40000"/>
                    <a:lumOff val="60000"/>
                  </a:schemeClr>
                </a:solidFill>
                <a:ln>
                  <a:noFill/>
                </a:ln>
              </p:spPr>
              <p:txBody>
                <a:bodyPr spcFirstLastPara="1" wrap="square" lIns="68569" tIns="68569" rIns="68569" bIns="68569" anchor="ctr" anchorCtr="0">
                  <a:noAutofit/>
                </a:bodyPr>
                <a:lstStyle/>
                <a:p>
                  <a:pPr defTabSz="336947">
                    <a:defRPr/>
                  </a:pPr>
                  <a:endParaRPr sz="1350">
                    <a:latin typeface="Calibri"/>
                    <a:cs typeface="Calibri"/>
                  </a:endParaRPr>
                </a:p>
              </p:txBody>
            </p:sp>
            <p:sp>
              <p:nvSpPr>
                <p:cNvPr id="231" name="Google Shape;1622;p34">
                  <a:extLst>
                    <a:ext uri="{FF2B5EF4-FFF2-40B4-BE49-F238E27FC236}">
                      <a16:creationId xmlns:a16="http://schemas.microsoft.com/office/drawing/2014/main" id="{E69BB3B0-730E-C229-4BC0-90D639A8A70E}"/>
                    </a:ext>
                  </a:extLst>
                </p:cNvPr>
                <p:cNvSpPr/>
                <p:nvPr/>
              </p:nvSpPr>
              <p:spPr>
                <a:xfrm>
                  <a:off x="3660505" y="2704725"/>
                  <a:ext cx="361589" cy="361589"/>
                </a:xfrm>
                <a:custGeom>
                  <a:avLst/>
                  <a:gdLst/>
                  <a:ahLst/>
                  <a:cxnLst/>
                  <a:rect l="l" t="t" r="r" b="b"/>
                  <a:pathLst>
                    <a:path w="7567" h="7567" extrusionOk="0">
                      <a:moveTo>
                        <a:pt x="3786" y="496"/>
                      </a:moveTo>
                      <a:cubicBezTo>
                        <a:pt x="5647" y="496"/>
                        <a:pt x="7135" y="1985"/>
                        <a:pt x="7135" y="3781"/>
                      </a:cubicBezTo>
                      <a:cubicBezTo>
                        <a:pt x="7135" y="5641"/>
                        <a:pt x="5647" y="7130"/>
                        <a:pt x="3786" y="7130"/>
                      </a:cubicBezTo>
                      <a:cubicBezTo>
                        <a:pt x="1985" y="7130"/>
                        <a:pt x="497" y="5641"/>
                        <a:pt x="497" y="3781"/>
                      </a:cubicBezTo>
                      <a:cubicBezTo>
                        <a:pt x="497" y="1985"/>
                        <a:pt x="1985" y="496"/>
                        <a:pt x="3786" y="496"/>
                      </a:cubicBezTo>
                      <a:close/>
                      <a:moveTo>
                        <a:pt x="3786" y="0"/>
                      </a:moveTo>
                      <a:cubicBezTo>
                        <a:pt x="1678" y="0"/>
                        <a:pt x="1" y="1672"/>
                        <a:pt x="1" y="3781"/>
                      </a:cubicBezTo>
                      <a:cubicBezTo>
                        <a:pt x="1" y="5890"/>
                        <a:pt x="1678" y="7567"/>
                        <a:pt x="3786" y="7567"/>
                      </a:cubicBezTo>
                      <a:cubicBezTo>
                        <a:pt x="5895" y="7567"/>
                        <a:pt x="7567" y="5890"/>
                        <a:pt x="7567" y="3781"/>
                      </a:cubicBezTo>
                      <a:cubicBezTo>
                        <a:pt x="7567" y="1672"/>
                        <a:pt x="5895" y="0"/>
                        <a:pt x="3786" y="0"/>
                      </a:cubicBezTo>
                      <a:close/>
                    </a:path>
                  </a:pathLst>
                </a:custGeom>
                <a:solidFill>
                  <a:srgbClr val="A75EAB"/>
                </a:solidFill>
                <a:ln>
                  <a:noFill/>
                </a:ln>
              </p:spPr>
              <p:txBody>
                <a:bodyPr spcFirstLastPara="1" wrap="square" lIns="68569" tIns="68569" rIns="68569" bIns="68569" anchor="ctr" anchorCtr="0">
                  <a:noAutofit/>
                </a:bodyPr>
                <a:lstStyle/>
                <a:p>
                  <a:pPr defTabSz="336947">
                    <a:defRPr/>
                  </a:pPr>
                  <a:endParaRPr sz="1350">
                    <a:latin typeface="Calibri"/>
                    <a:cs typeface="Calibri"/>
                  </a:endParaRPr>
                </a:p>
              </p:txBody>
            </p:sp>
            <p:sp>
              <p:nvSpPr>
                <p:cNvPr id="232" name="Google Shape;1623;p34">
                  <a:extLst>
                    <a:ext uri="{FF2B5EF4-FFF2-40B4-BE49-F238E27FC236}">
                      <a16:creationId xmlns:a16="http://schemas.microsoft.com/office/drawing/2014/main" id="{0999DAB4-D3C5-D5E7-B8A2-C11C3001F615}"/>
                    </a:ext>
                  </a:extLst>
                </p:cNvPr>
                <p:cNvSpPr/>
                <p:nvPr/>
              </p:nvSpPr>
              <p:spPr>
                <a:xfrm>
                  <a:off x="3755358" y="2799531"/>
                  <a:ext cx="171930" cy="171930"/>
                </a:xfrm>
                <a:custGeom>
                  <a:avLst/>
                  <a:gdLst/>
                  <a:ahLst/>
                  <a:cxnLst/>
                  <a:rect l="l" t="t" r="r" b="b"/>
                  <a:pathLst>
                    <a:path w="3598" h="3598" extrusionOk="0">
                      <a:moveTo>
                        <a:pt x="1801" y="1"/>
                      </a:moveTo>
                      <a:cubicBezTo>
                        <a:pt x="809" y="1"/>
                        <a:pt x="0" y="805"/>
                        <a:pt x="0" y="1797"/>
                      </a:cubicBezTo>
                      <a:cubicBezTo>
                        <a:pt x="0" y="2789"/>
                        <a:pt x="809" y="3598"/>
                        <a:pt x="1801" y="3598"/>
                      </a:cubicBezTo>
                      <a:cubicBezTo>
                        <a:pt x="2794" y="3598"/>
                        <a:pt x="3597" y="2789"/>
                        <a:pt x="3597" y="1797"/>
                      </a:cubicBezTo>
                      <a:cubicBezTo>
                        <a:pt x="3597" y="805"/>
                        <a:pt x="2794" y="1"/>
                        <a:pt x="1801" y="1"/>
                      </a:cubicBezTo>
                      <a:close/>
                    </a:path>
                  </a:pathLst>
                </a:custGeom>
                <a:solidFill>
                  <a:srgbClr val="A75EAB"/>
                </a:solidFill>
                <a:ln>
                  <a:noFill/>
                </a:ln>
              </p:spPr>
              <p:txBody>
                <a:bodyPr spcFirstLastPara="1" wrap="square" lIns="68569" tIns="68569" rIns="68569" bIns="68569" anchor="ctr" anchorCtr="0">
                  <a:noAutofit/>
                </a:bodyPr>
                <a:lstStyle/>
                <a:p>
                  <a:pPr defTabSz="336947">
                    <a:defRPr/>
                  </a:pPr>
                  <a:endParaRPr sz="1350">
                    <a:latin typeface="Calibri"/>
                    <a:cs typeface="Calibri"/>
                  </a:endParaRPr>
                </a:p>
              </p:txBody>
            </p:sp>
            <p:sp>
              <p:nvSpPr>
                <p:cNvPr id="233" name="Google Shape;1624;p34">
                  <a:extLst>
                    <a:ext uri="{FF2B5EF4-FFF2-40B4-BE49-F238E27FC236}">
                      <a16:creationId xmlns:a16="http://schemas.microsoft.com/office/drawing/2014/main" id="{E9A5A851-8442-7266-B0B6-FE7058D2B4E4}"/>
                    </a:ext>
                  </a:extLst>
                </p:cNvPr>
                <p:cNvSpPr/>
                <p:nvPr/>
              </p:nvSpPr>
              <p:spPr>
                <a:xfrm>
                  <a:off x="3834923" y="2295416"/>
                  <a:ext cx="5973" cy="303446"/>
                </a:xfrm>
                <a:custGeom>
                  <a:avLst/>
                  <a:gdLst/>
                  <a:ahLst/>
                  <a:cxnLst/>
                  <a:rect l="l" t="t" r="r" b="b"/>
                  <a:pathLst>
                    <a:path w="125" h="19664" extrusionOk="0">
                      <a:moveTo>
                        <a:pt x="1" y="1"/>
                      </a:moveTo>
                      <a:lnTo>
                        <a:pt x="1" y="19663"/>
                      </a:lnTo>
                      <a:lnTo>
                        <a:pt x="125" y="19663"/>
                      </a:lnTo>
                      <a:lnTo>
                        <a:pt x="125" y="1"/>
                      </a:lnTo>
                      <a:close/>
                    </a:path>
                  </a:pathLst>
                </a:custGeom>
                <a:solidFill>
                  <a:schemeClr val="bg2">
                    <a:lumMod val="40000"/>
                    <a:lumOff val="60000"/>
                  </a:schemeClr>
                </a:solidFill>
                <a:ln>
                  <a:noFill/>
                </a:ln>
              </p:spPr>
              <p:txBody>
                <a:bodyPr spcFirstLastPara="1" wrap="square" lIns="68569" tIns="68569" rIns="68569" bIns="68569" anchor="ctr" anchorCtr="0">
                  <a:noAutofit/>
                </a:bodyPr>
                <a:lstStyle/>
                <a:p>
                  <a:pPr defTabSz="336947">
                    <a:defRPr/>
                  </a:pPr>
                  <a:endParaRPr sz="1350">
                    <a:latin typeface="Calibri"/>
                    <a:cs typeface="Calibri"/>
                  </a:endParaRPr>
                </a:p>
              </p:txBody>
            </p:sp>
            <p:sp>
              <p:nvSpPr>
                <p:cNvPr id="234" name="Google Shape;1625;p34">
                  <a:extLst>
                    <a:ext uri="{FF2B5EF4-FFF2-40B4-BE49-F238E27FC236}">
                      <a16:creationId xmlns:a16="http://schemas.microsoft.com/office/drawing/2014/main" id="{4317C1FB-E8D4-8296-4771-465F43EC84FD}"/>
                    </a:ext>
                  </a:extLst>
                </p:cNvPr>
                <p:cNvSpPr/>
                <p:nvPr/>
              </p:nvSpPr>
              <p:spPr>
                <a:xfrm>
                  <a:off x="3841418" y="2500110"/>
                  <a:ext cx="388158" cy="385290"/>
                </a:xfrm>
                <a:custGeom>
                  <a:avLst/>
                  <a:gdLst/>
                  <a:ahLst/>
                  <a:cxnLst/>
                  <a:rect l="l" t="t" r="r" b="b"/>
                  <a:pathLst>
                    <a:path w="8123" h="8063" extrusionOk="0">
                      <a:moveTo>
                        <a:pt x="0" y="0"/>
                      </a:moveTo>
                      <a:lnTo>
                        <a:pt x="0" y="124"/>
                      </a:lnTo>
                      <a:cubicBezTo>
                        <a:pt x="4401" y="124"/>
                        <a:pt x="7939" y="3722"/>
                        <a:pt x="7939" y="8063"/>
                      </a:cubicBezTo>
                      <a:lnTo>
                        <a:pt x="8122" y="8063"/>
                      </a:lnTo>
                      <a:cubicBezTo>
                        <a:pt x="8122" y="3598"/>
                        <a:pt x="4466" y="0"/>
                        <a:pt x="0" y="0"/>
                      </a:cubicBezTo>
                      <a:close/>
                    </a:path>
                  </a:pathLst>
                </a:custGeom>
                <a:solidFill>
                  <a:schemeClr val="bg2">
                    <a:lumMod val="40000"/>
                    <a:lumOff val="60000"/>
                  </a:schemeClr>
                </a:solidFill>
                <a:ln>
                  <a:noFill/>
                </a:ln>
              </p:spPr>
              <p:txBody>
                <a:bodyPr spcFirstLastPara="1" wrap="square" lIns="68569" tIns="68569" rIns="68569" bIns="68569" anchor="ctr" anchorCtr="0">
                  <a:noAutofit/>
                </a:bodyPr>
                <a:lstStyle/>
                <a:p>
                  <a:pPr defTabSz="336947">
                    <a:defRPr/>
                  </a:pPr>
                  <a:endParaRPr sz="1350">
                    <a:latin typeface="Calibri"/>
                    <a:cs typeface="Calibri"/>
                  </a:endParaRPr>
                </a:p>
              </p:txBody>
            </p:sp>
            <p:sp>
              <p:nvSpPr>
                <p:cNvPr id="235" name="Google Shape;1626;p34">
                  <a:extLst>
                    <a:ext uri="{FF2B5EF4-FFF2-40B4-BE49-F238E27FC236}">
                      <a16:creationId xmlns:a16="http://schemas.microsoft.com/office/drawing/2014/main" id="{B8EC8A15-A832-BAC4-5105-D8B177527816}"/>
                    </a:ext>
                  </a:extLst>
                </p:cNvPr>
                <p:cNvSpPr/>
                <p:nvPr/>
              </p:nvSpPr>
              <p:spPr>
                <a:xfrm>
                  <a:off x="3787649" y="2194620"/>
                  <a:ext cx="100801" cy="100800"/>
                </a:xfrm>
                <a:prstGeom prst="ellipse">
                  <a:avLst/>
                </a:prstGeom>
                <a:solidFill>
                  <a:srgbClr val="A75EAB"/>
                </a:solidFill>
                <a:ln>
                  <a:noFill/>
                </a:ln>
              </p:spPr>
              <p:txBody>
                <a:bodyPr spcFirstLastPara="1" wrap="square" lIns="68569" tIns="68569" rIns="68569" bIns="68569" anchor="ctr" anchorCtr="0">
                  <a:noAutofit/>
                </a:bodyPr>
                <a:lstStyle/>
                <a:p>
                  <a:pPr defTabSz="336947">
                    <a:defRPr/>
                  </a:pPr>
                  <a:endParaRPr sz="1350">
                    <a:latin typeface="Calibri"/>
                    <a:cs typeface="Calibri"/>
                  </a:endParaRPr>
                </a:p>
              </p:txBody>
            </p:sp>
          </p:grpSp>
          <p:sp>
            <p:nvSpPr>
              <p:cNvPr id="229" name="Google Shape;1627;p34">
                <a:extLst>
                  <a:ext uri="{FF2B5EF4-FFF2-40B4-BE49-F238E27FC236}">
                    <a16:creationId xmlns:a16="http://schemas.microsoft.com/office/drawing/2014/main" id="{9F412B3D-55AF-DA5D-50CE-050DCF80A1B8}"/>
                  </a:ext>
                </a:extLst>
              </p:cNvPr>
              <p:cNvSpPr txBox="1"/>
              <p:nvPr/>
            </p:nvSpPr>
            <p:spPr>
              <a:xfrm>
                <a:off x="2637906" y="1652912"/>
                <a:ext cx="1913912" cy="493801"/>
              </a:xfrm>
              <a:prstGeom prst="rect">
                <a:avLst/>
              </a:prstGeom>
              <a:noFill/>
              <a:ln>
                <a:noFill/>
              </a:ln>
            </p:spPr>
            <p:txBody>
              <a:bodyPr spcFirstLastPara="1" wrap="square" lIns="68569" tIns="68569" rIns="68569" bIns="68569" anchor="ctr" anchorCtr="0">
                <a:noAutofit/>
              </a:bodyPr>
              <a:lstStyle/>
              <a:p>
                <a:pPr algn="ctr" defTabSz="336947">
                  <a:defRPr/>
                </a:pPr>
                <a:r>
                  <a:rPr lang="pt-BR" sz="600" dirty="0">
                    <a:solidFill>
                      <a:schemeClr val="tx1"/>
                    </a:solidFill>
                    <a:latin typeface="Roboto"/>
                    <a:ea typeface="Roboto"/>
                    <a:cs typeface="Roboto"/>
                    <a:sym typeface="Roboto"/>
                  </a:rPr>
                  <a:t>AVS e NF</a:t>
                </a:r>
              </a:p>
            </p:txBody>
          </p:sp>
        </p:grpSp>
        <p:grpSp>
          <p:nvGrpSpPr>
            <p:cNvPr id="238" name="Google Shape;1620;p34">
              <a:extLst>
                <a:ext uri="{FF2B5EF4-FFF2-40B4-BE49-F238E27FC236}">
                  <a16:creationId xmlns:a16="http://schemas.microsoft.com/office/drawing/2014/main" id="{892BBB9A-4A65-C357-DE79-F74EAF49D466}"/>
                </a:ext>
              </a:extLst>
            </p:cNvPr>
            <p:cNvGrpSpPr/>
            <p:nvPr/>
          </p:nvGrpSpPr>
          <p:grpSpPr>
            <a:xfrm>
              <a:off x="3139205" y="4146176"/>
              <a:ext cx="458654" cy="603624"/>
              <a:chOff x="3545057" y="2295416"/>
              <a:chExt cx="684519" cy="886347"/>
            </a:xfrm>
          </p:grpSpPr>
          <p:sp>
            <p:nvSpPr>
              <p:cNvPr id="240" name="Google Shape;1621;p34">
                <a:extLst>
                  <a:ext uri="{FF2B5EF4-FFF2-40B4-BE49-F238E27FC236}">
                    <a16:creationId xmlns:a16="http://schemas.microsoft.com/office/drawing/2014/main" id="{D0E712F2-6935-6A06-EB9B-553D7EF41084}"/>
                  </a:ext>
                </a:extLst>
              </p:cNvPr>
              <p:cNvSpPr/>
              <p:nvPr/>
            </p:nvSpPr>
            <p:spPr>
              <a:xfrm>
                <a:off x="3545057" y="2588990"/>
                <a:ext cx="592773" cy="592773"/>
              </a:xfrm>
              <a:custGeom>
                <a:avLst/>
                <a:gdLst/>
                <a:ahLst/>
                <a:cxnLst/>
                <a:rect l="l" t="t" r="r" b="b"/>
                <a:pathLst>
                  <a:path w="12405" h="12405" extrusionOk="0">
                    <a:moveTo>
                      <a:pt x="6202" y="190"/>
                    </a:moveTo>
                    <a:cubicBezTo>
                      <a:pt x="9551" y="190"/>
                      <a:pt x="12280" y="2854"/>
                      <a:pt x="12280" y="6203"/>
                    </a:cubicBezTo>
                    <a:cubicBezTo>
                      <a:pt x="12280" y="9552"/>
                      <a:pt x="9551" y="12281"/>
                      <a:pt x="6202" y="12281"/>
                    </a:cubicBezTo>
                    <a:cubicBezTo>
                      <a:pt x="2853" y="12281"/>
                      <a:pt x="184" y="9552"/>
                      <a:pt x="184" y="6203"/>
                    </a:cubicBezTo>
                    <a:cubicBezTo>
                      <a:pt x="184" y="2854"/>
                      <a:pt x="2853" y="190"/>
                      <a:pt x="6202" y="190"/>
                    </a:cubicBezTo>
                    <a:close/>
                    <a:moveTo>
                      <a:pt x="6202" y="1"/>
                    </a:moveTo>
                    <a:cubicBezTo>
                      <a:pt x="2789" y="1"/>
                      <a:pt x="0" y="2794"/>
                      <a:pt x="0" y="6203"/>
                    </a:cubicBezTo>
                    <a:cubicBezTo>
                      <a:pt x="0" y="9616"/>
                      <a:pt x="2789" y="12405"/>
                      <a:pt x="6202" y="12405"/>
                    </a:cubicBezTo>
                    <a:cubicBezTo>
                      <a:pt x="9611" y="12405"/>
                      <a:pt x="12404" y="9616"/>
                      <a:pt x="12404" y="6203"/>
                    </a:cubicBezTo>
                    <a:cubicBezTo>
                      <a:pt x="12404" y="2794"/>
                      <a:pt x="9611" y="1"/>
                      <a:pt x="6202" y="1"/>
                    </a:cubicBezTo>
                    <a:close/>
                  </a:path>
                </a:pathLst>
              </a:custGeom>
              <a:solidFill>
                <a:schemeClr val="bg2">
                  <a:lumMod val="40000"/>
                  <a:lumOff val="60000"/>
                </a:schemeClr>
              </a:solidFill>
              <a:ln>
                <a:noFill/>
              </a:ln>
            </p:spPr>
            <p:txBody>
              <a:bodyPr spcFirstLastPara="1" wrap="square" lIns="68569" tIns="68569" rIns="68569" bIns="68569" anchor="ctr" anchorCtr="0">
                <a:noAutofit/>
              </a:bodyPr>
              <a:lstStyle/>
              <a:p>
                <a:pPr defTabSz="336947">
                  <a:defRPr/>
                </a:pPr>
                <a:endParaRPr sz="1350">
                  <a:latin typeface="Calibri"/>
                  <a:cs typeface="Calibri"/>
                </a:endParaRPr>
              </a:p>
            </p:txBody>
          </p:sp>
          <p:sp>
            <p:nvSpPr>
              <p:cNvPr id="243" name="Google Shape;1624;p34">
                <a:extLst>
                  <a:ext uri="{FF2B5EF4-FFF2-40B4-BE49-F238E27FC236}">
                    <a16:creationId xmlns:a16="http://schemas.microsoft.com/office/drawing/2014/main" id="{852CF630-009C-CC98-EDA7-BCE24E6CBD63}"/>
                  </a:ext>
                </a:extLst>
              </p:cNvPr>
              <p:cNvSpPr/>
              <p:nvPr/>
            </p:nvSpPr>
            <p:spPr>
              <a:xfrm>
                <a:off x="3834923" y="2295416"/>
                <a:ext cx="5973" cy="303446"/>
              </a:xfrm>
              <a:custGeom>
                <a:avLst/>
                <a:gdLst/>
                <a:ahLst/>
                <a:cxnLst/>
                <a:rect l="l" t="t" r="r" b="b"/>
                <a:pathLst>
                  <a:path w="125" h="19664" extrusionOk="0">
                    <a:moveTo>
                      <a:pt x="1" y="1"/>
                    </a:moveTo>
                    <a:lnTo>
                      <a:pt x="1" y="19663"/>
                    </a:lnTo>
                    <a:lnTo>
                      <a:pt x="125" y="19663"/>
                    </a:lnTo>
                    <a:lnTo>
                      <a:pt x="125" y="1"/>
                    </a:lnTo>
                    <a:close/>
                  </a:path>
                </a:pathLst>
              </a:custGeom>
              <a:solidFill>
                <a:schemeClr val="bg2">
                  <a:lumMod val="40000"/>
                  <a:lumOff val="60000"/>
                </a:schemeClr>
              </a:solidFill>
              <a:ln>
                <a:noFill/>
              </a:ln>
            </p:spPr>
            <p:txBody>
              <a:bodyPr spcFirstLastPara="1" wrap="square" lIns="68569" tIns="68569" rIns="68569" bIns="68569" anchor="ctr" anchorCtr="0">
                <a:noAutofit/>
              </a:bodyPr>
              <a:lstStyle/>
              <a:p>
                <a:pPr defTabSz="336947">
                  <a:defRPr/>
                </a:pPr>
                <a:endParaRPr sz="1350">
                  <a:latin typeface="Calibri"/>
                  <a:cs typeface="Calibri"/>
                </a:endParaRPr>
              </a:p>
            </p:txBody>
          </p:sp>
          <p:sp>
            <p:nvSpPr>
              <p:cNvPr id="244" name="Google Shape;1625;p34">
                <a:extLst>
                  <a:ext uri="{FF2B5EF4-FFF2-40B4-BE49-F238E27FC236}">
                    <a16:creationId xmlns:a16="http://schemas.microsoft.com/office/drawing/2014/main" id="{0BDDC60A-D0FB-4DAD-13C4-AD30F0DD1F7B}"/>
                  </a:ext>
                </a:extLst>
              </p:cNvPr>
              <p:cNvSpPr/>
              <p:nvPr/>
            </p:nvSpPr>
            <p:spPr>
              <a:xfrm>
                <a:off x="3841418" y="2500110"/>
                <a:ext cx="388158" cy="385290"/>
              </a:xfrm>
              <a:custGeom>
                <a:avLst/>
                <a:gdLst/>
                <a:ahLst/>
                <a:cxnLst/>
                <a:rect l="l" t="t" r="r" b="b"/>
                <a:pathLst>
                  <a:path w="8123" h="8063" extrusionOk="0">
                    <a:moveTo>
                      <a:pt x="0" y="0"/>
                    </a:moveTo>
                    <a:lnTo>
                      <a:pt x="0" y="124"/>
                    </a:lnTo>
                    <a:cubicBezTo>
                      <a:pt x="4401" y="124"/>
                      <a:pt x="7939" y="3722"/>
                      <a:pt x="7939" y="8063"/>
                    </a:cubicBezTo>
                    <a:lnTo>
                      <a:pt x="8122" y="8063"/>
                    </a:lnTo>
                    <a:cubicBezTo>
                      <a:pt x="8122" y="3598"/>
                      <a:pt x="4466" y="0"/>
                      <a:pt x="0" y="0"/>
                    </a:cubicBezTo>
                    <a:close/>
                  </a:path>
                </a:pathLst>
              </a:custGeom>
              <a:solidFill>
                <a:schemeClr val="bg2">
                  <a:lumMod val="40000"/>
                  <a:lumOff val="60000"/>
                </a:schemeClr>
              </a:solidFill>
              <a:ln>
                <a:noFill/>
              </a:ln>
            </p:spPr>
            <p:txBody>
              <a:bodyPr spcFirstLastPara="1" wrap="square" lIns="68569" tIns="68569" rIns="68569" bIns="68569" anchor="ctr" anchorCtr="0">
                <a:noAutofit/>
              </a:bodyPr>
              <a:lstStyle/>
              <a:p>
                <a:pPr defTabSz="336947">
                  <a:defRPr/>
                </a:pPr>
                <a:endParaRPr sz="1350">
                  <a:latin typeface="Calibri"/>
                  <a:cs typeface="Calibri"/>
                </a:endParaRPr>
              </a:p>
            </p:txBody>
          </p:sp>
        </p:grpSp>
        <p:grpSp>
          <p:nvGrpSpPr>
            <p:cNvPr id="248" name="Google Shape;1595;p34">
              <a:extLst>
                <a:ext uri="{FF2B5EF4-FFF2-40B4-BE49-F238E27FC236}">
                  <a16:creationId xmlns:a16="http://schemas.microsoft.com/office/drawing/2014/main" id="{3EB34B7B-CA14-7B65-645A-353863C46DC8}"/>
                </a:ext>
              </a:extLst>
            </p:cNvPr>
            <p:cNvGrpSpPr/>
            <p:nvPr/>
          </p:nvGrpSpPr>
          <p:grpSpPr>
            <a:xfrm>
              <a:off x="4220835" y="4352576"/>
              <a:ext cx="440218" cy="574931"/>
              <a:chOff x="2310388" y="2586171"/>
              <a:chExt cx="681652" cy="890249"/>
            </a:xfrm>
          </p:grpSpPr>
          <p:sp>
            <p:nvSpPr>
              <p:cNvPr id="250" name="Google Shape;1596;p34">
                <a:extLst>
                  <a:ext uri="{FF2B5EF4-FFF2-40B4-BE49-F238E27FC236}">
                    <a16:creationId xmlns:a16="http://schemas.microsoft.com/office/drawing/2014/main" id="{DFE175E0-2560-ED17-1EFA-6940A54466FE}"/>
                  </a:ext>
                </a:extLst>
              </p:cNvPr>
              <p:cNvSpPr/>
              <p:nvPr/>
            </p:nvSpPr>
            <p:spPr>
              <a:xfrm>
                <a:off x="2399315" y="2586171"/>
                <a:ext cx="592725" cy="592773"/>
              </a:xfrm>
              <a:custGeom>
                <a:avLst/>
                <a:gdLst/>
                <a:ahLst/>
                <a:cxnLst/>
                <a:rect l="l" t="t" r="r" b="b"/>
                <a:pathLst>
                  <a:path w="12404" h="12405" extrusionOk="0">
                    <a:moveTo>
                      <a:pt x="6202" y="124"/>
                    </a:moveTo>
                    <a:cubicBezTo>
                      <a:pt x="9551" y="124"/>
                      <a:pt x="12280" y="2853"/>
                      <a:pt x="12280" y="6202"/>
                    </a:cubicBezTo>
                    <a:cubicBezTo>
                      <a:pt x="12280" y="9487"/>
                      <a:pt x="9551" y="12216"/>
                      <a:pt x="6202" y="12216"/>
                    </a:cubicBezTo>
                    <a:cubicBezTo>
                      <a:pt x="2913" y="12216"/>
                      <a:pt x="184" y="9487"/>
                      <a:pt x="184" y="6202"/>
                    </a:cubicBezTo>
                    <a:cubicBezTo>
                      <a:pt x="184" y="2853"/>
                      <a:pt x="2913" y="124"/>
                      <a:pt x="6202" y="124"/>
                    </a:cubicBezTo>
                    <a:close/>
                    <a:moveTo>
                      <a:pt x="6202" y="0"/>
                    </a:moveTo>
                    <a:cubicBezTo>
                      <a:pt x="2789" y="0"/>
                      <a:pt x="0" y="2729"/>
                      <a:pt x="0" y="6202"/>
                    </a:cubicBezTo>
                    <a:cubicBezTo>
                      <a:pt x="0" y="9611"/>
                      <a:pt x="2789" y="12404"/>
                      <a:pt x="6202" y="12404"/>
                    </a:cubicBezTo>
                    <a:cubicBezTo>
                      <a:pt x="9611" y="12404"/>
                      <a:pt x="12404" y="9611"/>
                      <a:pt x="12404" y="6202"/>
                    </a:cubicBezTo>
                    <a:cubicBezTo>
                      <a:pt x="12404" y="2729"/>
                      <a:pt x="9611" y="0"/>
                      <a:pt x="6202" y="0"/>
                    </a:cubicBezTo>
                    <a:close/>
                  </a:path>
                </a:pathLst>
              </a:custGeom>
              <a:solidFill>
                <a:schemeClr val="bg2">
                  <a:lumMod val="40000"/>
                  <a:lumOff val="60000"/>
                </a:schemeClr>
              </a:solidFill>
              <a:ln>
                <a:noFill/>
              </a:ln>
            </p:spPr>
            <p:txBody>
              <a:bodyPr spcFirstLastPara="1" wrap="square" lIns="68569" tIns="68569" rIns="68569" bIns="68569" anchor="ctr" anchorCtr="0">
                <a:noAutofit/>
              </a:bodyPr>
              <a:lstStyle/>
              <a:p>
                <a:pPr defTabSz="336947">
                  <a:defRPr/>
                </a:pPr>
                <a:endParaRPr sz="1350">
                  <a:latin typeface="Calibri"/>
                  <a:cs typeface="Calibri"/>
                </a:endParaRPr>
              </a:p>
            </p:txBody>
          </p:sp>
          <p:sp>
            <p:nvSpPr>
              <p:cNvPr id="253" name="Google Shape;1599;p34">
                <a:extLst>
                  <a:ext uri="{FF2B5EF4-FFF2-40B4-BE49-F238E27FC236}">
                    <a16:creationId xmlns:a16="http://schemas.microsoft.com/office/drawing/2014/main" id="{7039F914-AE3C-63A2-84C9-728EBC4B4206}"/>
                  </a:ext>
                </a:extLst>
              </p:cNvPr>
              <p:cNvSpPr/>
              <p:nvPr/>
            </p:nvSpPr>
            <p:spPr>
              <a:xfrm>
                <a:off x="2692577" y="3172972"/>
                <a:ext cx="9079" cy="303448"/>
              </a:xfrm>
              <a:custGeom>
                <a:avLst/>
                <a:gdLst/>
                <a:ahLst/>
                <a:cxnLst/>
                <a:rect l="l" t="t" r="r" b="b"/>
                <a:pathLst>
                  <a:path w="190" h="19658" extrusionOk="0">
                    <a:moveTo>
                      <a:pt x="1" y="0"/>
                    </a:moveTo>
                    <a:lnTo>
                      <a:pt x="1" y="19658"/>
                    </a:lnTo>
                    <a:lnTo>
                      <a:pt x="189" y="19658"/>
                    </a:lnTo>
                    <a:lnTo>
                      <a:pt x="189" y="0"/>
                    </a:lnTo>
                    <a:close/>
                  </a:path>
                </a:pathLst>
              </a:custGeom>
              <a:solidFill>
                <a:schemeClr val="bg2">
                  <a:lumMod val="40000"/>
                  <a:lumOff val="60000"/>
                </a:schemeClr>
              </a:solidFill>
              <a:ln>
                <a:noFill/>
              </a:ln>
            </p:spPr>
            <p:txBody>
              <a:bodyPr spcFirstLastPara="1" wrap="square" lIns="68569" tIns="68569" rIns="68569" bIns="68569" anchor="ctr" anchorCtr="0">
                <a:noAutofit/>
              </a:bodyPr>
              <a:lstStyle/>
              <a:p>
                <a:pPr defTabSz="336947">
                  <a:defRPr/>
                </a:pPr>
                <a:endParaRPr sz="1350">
                  <a:latin typeface="Calibri"/>
                  <a:cs typeface="Calibri"/>
                </a:endParaRPr>
              </a:p>
            </p:txBody>
          </p:sp>
          <p:sp>
            <p:nvSpPr>
              <p:cNvPr id="254" name="Google Shape;1600;p34">
                <a:extLst>
                  <a:ext uri="{FF2B5EF4-FFF2-40B4-BE49-F238E27FC236}">
                    <a16:creationId xmlns:a16="http://schemas.microsoft.com/office/drawing/2014/main" id="{2E29A0FA-2A8F-AD30-913E-A54CA1BEA260}"/>
                  </a:ext>
                </a:extLst>
              </p:cNvPr>
              <p:cNvSpPr/>
              <p:nvPr/>
            </p:nvSpPr>
            <p:spPr>
              <a:xfrm>
                <a:off x="2310388" y="2885354"/>
                <a:ext cx="385338" cy="388396"/>
              </a:xfrm>
              <a:custGeom>
                <a:avLst/>
                <a:gdLst/>
                <a:ahLst/>
                <a:cxnLst/>
                <a:rect l="l" t="t" r="r" b="b"/>
                <a:pathLst>
                  <a:path w="8064" h="8128" extrusionOk="0">
                    <a:moveTo>
                      <a:pt x="1" y="1"/>
                    </a:moveTo>
                    <a:cubicBezTo>
                      <a:pt x="1" y="4466"/>
                      <a:pt x="3598" y="8128"/>
                      <a:pt x="8063" y="8128"/>
                    </a:cubicBezTo>
                    <a:lnTo>
                      <a:pt x="8063" y="7939"/>
                    </a:lnTo>
                    <a:cubicBezTo>
                      <a:pt x="3722" y="7939"/>
                      <a:pt x="125" y="4407"/>
                      <a:pt x="125" y="1"/>
                    </a:cubicBezTo>
                    <a:close/>
                  </a:path>
                </a:pathLst>
              </a:custGeom>
              <a:solidFill>
                <a:schemeClr val="bg2">
                  <a:lumMod val="40000"/>
                  <a:lumOff val="60000"/>
                </a:schemeClr>
              </a:solidFill>
              <a:ln>
                <a:noFill/>
              </a:ln>
            </p:spPr>
            <p:txBody>
              <a:bodyPr spcFirstLastPara="1" wrap="square" lIns="68569" tIns="68569" rIns="68569" bIns="68569" anchor="ctr" anchorCtr="0">
                <a:noAutofit/>
              </a:bodyPr>
              <a:lstStyle/>
              <a:p>
                <a:pPr defTabSz="336947">
                  <a:defRPr/>
                </a:pPr>
                <a:endParaRPr sz="1350">
                  <a:latin typeface="Calibri"/>
                  <a:cs typeface="Calibri"/>
                </a:endParaRPr>
              </a:p>
            </p:txBody>
          </p:sp>
        </p:grpSp>
        <p:grpSp>
          <p:nvGrpSpPr>
            <p:cNvPr id="258" name="Google Shape;1620;p34">
              <a:extLst>
                <a:ext uri="{FF2B5EF4-FFF2-40B4-BE49-F238E27FC236}">
                  <a16:creationId xmlns:a16="http://schemas.microsoft.com/office/drawing/2014/main" id="{7B867325-B72A-5E65-1288-2A72EE135D7D}"/>
                </a:ext>
              </a:extLst>
            </p:cNvPr>
            <p:cNvGrpSpPr/>
            <p:nvPr/>
          </p:nvGrpSpPr>
          <p:grpSpPr>
            <a:xfrm>
              <a:off x="5390087" y="4151376"/>
              <a:ext cx="449126" cy="603625"/>
              <a:chOff x="3545057" y="2295416"/>
              <a:chExt cx="684519" cy="886347"/>
            </a:xfrm>
          </p:grpSpPr>
          <p:sp>
            <p:nvSpPr>
              <p:cNvPr id="260" name="Google Shape;1621;p34">
                <a:extLst>
                  <a:ext uri="{FF2B5EF4-FFF2-40B4-BE49-F238E27FC236}">
                    <a16:creationId xmlns:a16="http://schemas.microsoft.com/office/drawing/2014/main" id="{2C5D1206-557D-693D-4FF5-21FB3A45E267}"/>
                  </a:ext>
                </a:extLst>
              </p:cNvPr>
              <p:cNvSpPr/>
              <p:nvPr/>
            </p:nvSpPr>
            <p:spPr>
              <a:xfrm>
                <a:off x="3545057" y="2588990"/>
                <a:ext cx="592773" cy="592773"/>
              </a:xfrm>
              <a:custGeom>
                <a:avLst/>
                <a:gdLst/>
                <a:ahLst/>
                <a:cxnLst/>
                <a:rect l="l" t="t" r="r" b="b"/>
                <a:pathLst>
                  <a:path w="12405" h="12405" extrusionOk="0">
                    <a:moveTo>
                      <a:pt x="6202" y="190"/>
                    </a:moveTo>
                    <a:cubicBezTo>
                      <a:pt x="9551" y="190"/>
                      <a:pt x="12280" y="2854"/>
                      <a:pt x="12280" y="6203"/>
                    </a:cubicBezTo>
                    <a:cubicBezTo>
                      <a:pt x="12280" y="9552"/>
                      <a:pt x="9551" y="12281"/>
                      <a:pt x="6202" y="12281"/>
                    </a:cubicBezTo>
                    <a:cubicBezTo>
                      <a:pt x="2853" y="12281"/>
                      <a:pt x="184" y="9552"/>
                      <a:pt x="184" y="6203"/>
                    </a:cubicBezTo>
                    <a:cubicBezTo>
                      <a:pt x="184" y="2854"/>
                      <a:pt x="2853" y="190"/>
                      <a:pt x="6202" y="190"/>
                    </a:cubicBezTo>
                    <a:close/>
                    <a:moveTo>
                      <a:pt x="6202" y="1"/>
                    </a:moveTo>
                    <a:cubicBezTo>
                      <a:pt x="2789" y="1"/>
                      <a:pt x="0" y="2794"/>
                      <a:pt x="0" y="6203"/>
                    </a:cubicBezTo>
                    <a:cubicBezTo>
                      <a:pt x="0" y="9616"/>
                      <a:pt x="2789" y="12405"/>
                      <a:pt x="6202" y="12405"/>
                    </a:cubicBezTo>
                    <a:cubicBezTo>
                      <a:pt x="9611" y="12405"/>
                      <a:pt x="12404" y="9616"/>
                      <a:pt x="12404" y="6203"/>
                    </a:cubicBezTo>
                    <a:cubicBezTo>
                      <a:pt x="12404" y="2794"/>
                      <a:pt x="9611" y="1"/>
                      <a:pt x="6202" y="1"/>
                    </a:cubicBezTo>
                    <a:close/>
                  </a:path>
                </a:pathLst>
              </a:custGeom>
              <a:solidFill>
                <a:schemeClr val="bg2">
                  <a:lumMod val="40000"/>
                  <a:lumOff val="60000"/>
                </a:schemeClr>
              </a:solidFill>
              <a:ln>
                <a:noFill/>
              </a:ln>
            </p:spPr>
            <p:txBody>
              <a:bodyPr spcFirstLastPara="1" wrap="square" lIns="68569" tIns="68569" rIns="68569" bIns="68569" anchor="ctr" anchorCtr="0">
                <a:noAutofit/>
              </a:bodyPr>
              <a:lstStyle/>
              <a:p>
                <a:pPr defTabSz="336947">
                  <a:defRPr/>
                </a:pPr>
                <a:endParaRPr sz="1350">
                  <a:latin typeface="Calibri"/>
                  <a:cs typeface="Calibri"/>
                </a:endParaRPr>
              </a:p>
            </p:txBody>
          </p:sp>
          <p:sp>
            <p:nvSpPr>
              <p:cNvPr id="263" name="Google Shape;1624;p34">
                <a:extLst>
                  <a:ext uri="{FF2B5EF4-FFF2-40B4-BE49-F238E27FC236}">
                    <a16:creationId xmlns:a16="http://schemas.microsoft.com/office/drawing/2014/main" id="{D528A119-5C72-D713-456B-14586BDEF3EE}"/>
                  </a:ext>
                </a:extLst>
              </p:cNvPr>
              <p:cNvSpPr/>
              <p:nvPr/>
            </p:nvSpPr>
            <p:spPr>
              <a:xfrm>
                <a:off x="3834923" y="2295416"/>
                <a:ext cx="5973" cy="303446"/>
              </a:xfrm>
              <a:custGeom>
                <a:avLst/>
                <a:gdLst/>
                <a:ahLst/>
                <a:cxnLst/>
                <a:rect l="l" t="t" r="r" b="b"/>
                <a:pathLst>
                  <a:path w="125" h="19664" extrusionOk="0">
                    <a:moveTo>
                      <a:pt x="1" y="1"/>
                    </a:moveTo>
                    <a:lnTo>
                      <a:pt x="1" y="19663"/>
                    </a:lnTo>
                    <a:lnTo>
                      <a:pt x="125" y="19663"/>
                    </a:lnTo>
                    <a:lnTo>
                      <a:pt x="125" y="1"/>
                    </a:lnTo>
                    <a:close/>
                  </a:path>
                </a:pathLst>
              </a:custGeom>
              <a:solidFill>
                <a:schemeClr val="bg2">
                  <a:lumMod val="40000"/>
                  <a:lumOff val="60000"/>
                </a:schemeClr>
              </a:solidFill>
              <a:ln>
                <a:noFill/>
              </a:ln>
            </p:spPr>
            <p:txBody>
              <a:bodyPr spcFirstLastPara="1" wrap="square" lIns="68569" tIns="68569" rIns="68569" bIns="68569" anchor="ctr" anchorCtr="0">
                <a:noAutofit/>
              </a:bodyPr>
              <a:lstStyle/>
              <a:p>
                <a:pPr defTabSz="336947">
                  <a:defRPr/>
                </a:pPr>
                <a:endParaRPr sz="1350">
                  <a:latin typeface="Calibri"/>
                  <a:cs typeface="Calibri"/>
                </a:endParaRPr>
              </a:p>
            </p:txBody>
          </p:sp>
          <p:sp>
            <p:nvSpPr>
              <p:cNvPr id="264" name="Google Shape;1625;p34">
                <a:extLst>
                  <a:ext uri="{FF2B5EF4-FFF2-40B4-BE49-F238E27FC236}">
                    <a16:creationId xmlns:a16="http://schemas.microsoft.com/office/drawing/2014/main" id="{9C5318C3-8B9D-889D-400A-17192943EFDC}"/>
                  </a:ext>
                </a:extLst>
              </p:cNvPr>
              <p:cNvSpPr/>
              <p:nvPr/>
            </p:nvSpPr>
            <p:spPr>
              <a:xfrm>
                <a:off x="3841418" y="2500110"/>
                <a:ext cx="388158" cy="385290"/>
              </a:xfrm>
              <a:custGeom>
                <a:avLst/>
                <a:gdLst/>
                <a:ahLst/>
                <a:cxnLst/>
                <a:rect l="l" t="t" r="r" b="b"/>
                <a:pathLst>
                  <a:path w="8123" h="8063" extrusionOk="0">
                    <a:moveTo>
                      <a:pt x="0" y="0"/>
                    </a:moveTo>
                    <a:lnTo>
                      <a:pt x="0" y="124"/>
                    </a:lnTo>
                    <a:cubicBezTo>
                      <a:pt x="4401" y="124"/>
                      <a:pt x="7939" y="3722"/>
                      <a:pt x="7939" y="8063"/>
                    </a:cubicBezTo>
                    <a:lnTo>
                      <a:pt x="8122" y="8063"/>
                    </a:lnTo>
                    <a:cubicBezTo>
                      <a:pt x="8122" y="3598"/>
                      <a:pt x="4466" y="0"/>
                      <a:pt x="0" y="0"/>
                    </a:cubicBezTo>
                    <a:close/>
                  </a:path>
                </a:pathLst>
              </a:custGeom>
              <a:solidFill>
                <a:schemeClr val="bg2">
                  <a:lumMod val="40000"/>
                  <a:lumOff val="60000"/>
                </a:schemeClr>
              </a:solidFill>
              <a:ln>
                <a:noFill/>
              </a:ln>
            </p:spPr>
            <p:txBody>
              <a:bodyPr spcFirstLastPara="1" wrap="square" lIns="68569" tIns="68569" rIns="68569" bIns="68569" anchor="ctr" anchorCtr="0">
                <a:noAutofit/>
              </a:bodyPr>
              <a:lstStyle/>
              <a:p>
                <a:pPr defTabSz="336947">
                  <a:defRPr/>
                </a:pPr>
                <a:endParaRPr sz="1350">
                  <a:latin typeface="Calibri"/>
                  <a:cs typeface="Calibri"/>
                </a:endParaRPr>
              </a:p>
            </p:txBody>
          </p:sp>
        </p:grpSp>
        <p:grpSp>
          <p:nvGrpSpPr>
            <p:cNvPr id="268" name="Google Shape;1595;p34">
              <a:extLst>
                <a:ext uri="{FF2B5EF4-FFF2-40B4-BE49-F238E27FC236}">
                  <a16:creationId xmlns:a16="http://schemas.microsoft.com/office/drawing/2014/main" id="{FC151ED8-9797-2BEB-42B7-B6FA4B533758}"/>
                </a:ext>
              </a:extLst>
            </p:cNvPr>
            <p:cNvGrpSpPr/>
            <p:nvPr/>
          </p:nvGrpSpPr>
          <p:grpSpPr>
            <a:xfrm>
              <a:off x="6510299" y="4353480"/>
              <a:ext cx="440218" cy="574931"/>
              <a:chOff x="2310388" y="2586171"/>
              <a:chExt cx="681652" cy="890249"/>
            </a:xfrm>
          </p:grpSpPr>
          <p:sp>
            <p:nvSpPr>
              <p:cNvPr id="270" name="Google Shape;1596;p34">
                <a:extLst>
                  <a:ext uri="{FF2B5EF4-FFF2-40B4-BE49-F238E27FC236}">
                    <a16:creationId xmlns:a16="http://schemas.microsoft.com/office/drawing/2014/main" id="{B3E74B00-3087-8C53-5730-24E34978B487}"/>
                  </a:ext>
                </a:extLst>
              </p:cNvPr>
              <p:cNvSpPr/>
              <p:nvPr/>
            </p:nvSpPr>
            <p:spPr>
              <a:xfrm>
                <a:off x="2399315" y="2586171"/>
                <a:ext cx="592725" cy="592773"/>
              </a:xfrm>
              <a:custGeom>
                <a:avLst/>
                <a:gdLst/>
                <a:ahLst/>
                <a:cxnLst/>
                <a:rect l="l" t="t" r="r" b="b"/>
                <a:pathLst>
                  <a:path w="12404" h="12405" extrusionOk="0">
                    <a:moveTo>
                      <a:pt x="6202" y="124"/>
                    </a:moveTo>
                    <a:cubicBezTo>
                      <a:pt x="9551" y="124"/>
                      <a:pt x="12280" y="2853"/>
                      <a:pt x="12280" y="6202"/>
                    </a:cubicBezTo>
                    <a:cubicBezTo>
                      <a:pt x="12280" y="9487"/>
                      <a:pt x="9551" y="12216"/>
                      <a:pt x="6202" y="12216"/>
                    </a:cubicBezTo>
                    <a:cubicBezTo>
                      <a:pt x="2913" y="12216"/>
                      <a:pt x="184" y="9487"/>
                      <a:pt x="184" y="6202"/>
                    </a:cubicBezTo>
                    <a:cubicBezTo>
                      <a:pt x="184" y="2853"/>
                      <a:pt x="2913" y="124"/>
                      <a:pt x="6202" y="124"/>
                    </a:cubicBezTo>
                    <a:close/>
                    <a:moveTo>
                      <a:pt x="6202" y="0"/>
                    </a:moveTo>
                    <a:cubicBezTo>
                      <a:pt x="2789" y="0"/>
                      <a:pt x="0" y="2729"/>
                      <a:pt x="0" y="6202"/>
                    </a:cubicBezTo>
                    <a:cubicBezTo>
                      <a:pt x="0" y="9611"/>
                      <a:pt x="2789" y="12404"/>
                      <a:pt x="6202" y="12404"/>
                    </a:cubicBezTo>
                    <a:cubicBezTo>
                      <a:pt x="9611" y="12404"/>
                      <a:pt x="12404" y="9611"/>
                      <a:pt x="12404" y="6202"/>
                    </a:cubicBezTo>
                    <a:cubicBezTo>
                      <a:pt x="12404" y="2729"/>
                      <a:pt x="9611" y="0"/>
                      <a:pt x="6202" y="0"/>
                    </a:cubicBezTo>
                    <a:close/>
                  </a:path>
                </a:pathLst>
              </a:custGeom>
              <a:solidFill>
                <a:schemeClr val="bg2">
                  <a:lumMod val="40000"/>
                  <a:lumOff val="60000"/>
                </a:schemeClr>
              </a:solidFill>
              <a:ln>
                <a:noFill/>
              </a:ln>
            </p:spPr>
            <p:txBody>
              <a:bodyPr spcFirstLastPara="1" wrap="square" lIns="68569" tIns="68569" rIns="68569" bIns="68569" anchor="ctr" anchorCtr="0">
                <a:noAutofit/>
              </a:bodyPr>
              <a:lstStyle/>
              <a:p>
                <a:pPr defTabSz="336947">
                  <a:defRPr/>
                </a:pPr>
                <a:endParaRPr sz="1350">
                  <a:latin typeface="Calibri"/>
                  <a:cs typeface="Calibri"/>
                </a:endParaRPr>
              </a:p>
            </p:txBody>
          </p:sp>
          <p:sp>
            <p:nvSpPr>
              <p:cNvPr id="273" name="Google Shape;1599;p34">
                <a:extLst>
                  <a:ext uri="{FF2B5EF4-FFF2-40B4-BE49-F238E27FC236}">
                    <a16:creationId xmlns:a16="http://schemas.microsoft.com/office/drawing/2014/main" id="{80255C23-C652-B8A0-6378-FEB55819D3F7}"/>
                  </a:ext>
                </a:extLst>
              </p:cNvPr>
              <p:cNvSpPr/>
              <p:nvPr/>
            </p:nvSpPr>
            <p:spPr>
              <a:xfrm>
                <a:off x="2692577" y="3172972"/>
                <a:ext cx="9079" cy="303448"/>
              </a:xfrm>
              <a:custGeom>
                <a:avLst/>
                <a:gdLst/>
                <a:ahLst/>
                <a:cxnLst/>
                <a:rect l="l" t="t" r="r" b="b"/>
                <a:pathLst>
                  <a:path w="190" h="19658" extrusionOk="0">
                    <a:moveTo>
                      <a:pt x="1" y="0"/>
                    </a:moveTo>
                    <a:lnTo>
                      <a:pt x="1" y="19658"/>
                    </a:lnTo>
                    <a:lnTo>
                      <a:pt x="189" y="19658"/>
                    </a:lnTo>
                    <a:lnTo>
                      <a:pt x="189" y="0"/>
                    </a:lnTo>
                    <a:close/>
                  </a:path>
                </a:pathLst>
              </a:custGeom>
              <a:solidFill>
                <a:schemeClr val="bg2">
                  <a:lumMod val="40000"/>
                  <a:lumOff val="60000"/>
                </a:schemeClr>
              </a:solidFill>
              <a:ln>
                <a:noFill/>
              </a:ln>
            </p:spPr>
            <p:txBody>
              <a:bodyPr spcFirstLastPara="1" wrap="square" lIns="68569" tIns="68569" rIns="68569" bIns="68569" anchor="ctr" anchorCtr="0">
                <a:noAutofit/>
              </a:bodyPr>
              <a:lstStyle/>
              <a:p>
                <a:pPr defTabSz="336947">
                  <a:defRPr/>
                </a:pPr>
                <a:endParaRPr sz="1350">
                  <a:latin typeface="Calibri"/>
                  <a:cs typeface="Calibri"/>
                </a:endParaRPr>
              </a:p>
            </p:txBody>
          </p:sp>
          <p:sp>
            <p:nvSpPr>
              <p:cNvPr id="274" name="Google Shape;1600;p34">
                <a:extLst>
                  <a:ext uri="{FF2B5EF4-FFF2-40B4-BE49-F238E27FC236}">
                    <a16:creationId xmlns:a16="http://schemas.microsoft.com/office/drawing/2014/main" id="{DFAEFA9C-C1DD-B91D-6233-06626B5D5D2B}"/>
                  </a:ext>
                </a:extLst>
              </p:cNvPr>
              <p:cNvSpPr/>
              <p:nvPr/>
            </p:nvSpPr>
            <p:spPr>
              <a:xfrm>
                <a:off x="2310388" y="2885354"/>
                <a:ext cx="385338" cy="388396"/>
              </a:xfrm>
              <a:custGeom>
                <a:avLst/>
                <a:gdLst/>
                <a:ahLst/>
                <a:cxnLst/>
                <a:rect l="l" t="t" r="r" b="b"/>
                <a:pathLst>
                  <a:path w="8064" h="8128" extrusionOk="0">
                    <a:moveTo>
                      <a:pt x="1" y="1"/>
                    </a:moveTo>
                    <a:cubicBezTo>
                      <a:pt x="1" y="4466"/>
                      <a:pt x="3598" y="8128"/>
                      <a:pt x="8063" y="8128"/>
                    </a:cubicBezTo>
                    <a:lnTo>
                      <a:pt x="8063" y="7939"/>
                    </a:lnTo>
                    <a:cubicBezTo>
                      <a:pt x="3722" y="7939"/>
                      <a:pt x="125" y="4407"/>
                      <a:pt x="125" y="1"/>
                    </a:cubicBezTo>
                    <a:close/>
                  </a:path>
                </a:pathLst>
              </a:custGeom>
              <a:solidFill>
                <a:schemeClr val="bg2">
                  <a:lumMod val="40000"/>
                  <a:lumOff val="60000"/>
                </a:schemeClr>
              </a:solidFill>
              <a:ln>
                <a:noFill/>
              </a:ln>
            </p:spPr>
            <p:txBody>
              <a:bodyPr spcFirstLastPara="1" wrap="square" lIns="68569" tIns="68569" rIns="68569" bIns="68569" anchor="ctr" anchorCtr="0">
                <a:noAutofit/>
              </a:bodyPr>
              <a:lstStyle/>
              <a:p>
                <a:pPr defTabSz="336947">
                  <a:defRPr/>
                </a:pPr>
                <a:endParaRPr sz="1350">
                  <a:latin typeface="Calibri"/>
                  <a:cs typeface="Calibri"/>
                </a:endParaRPr>
              </a:p>
            </p:txBody>
          </p:sp>
        </p:grpSp>
        <p:grpSp>
          <p:nvGrpSpPr>
            <p:cNvPr id="278" name="Google Shape;1620;p34">
              <a:extLst>
                <a:ext uri="{FF2B5EF4-FFF2-40B4-BE49-F238E27FC236}">
                  <a16:creationId xmlns:a16="http://schemas.microsoft.com/office/drawing/2014/main" id="{37F8B98F-5D8B-7BBC-856B-82446670BCE4}"/>
                </a:ext>
              </a:extLst>
            </p:cNvPr>
            <p:cNvGrpSpPr/>
            <p:nvPr/>
          </p:nvGrpSpPr>
          <p:grpSpPr>
            <a:xfrm>
              <a:off x="7869739" y="4152279"/>
              <a:ext cx="258939" cy="401794"/>
              <a:chOff x="3834923" y="2295416"/>
              <a:chExt cx="394653" cy="589984"/>
            </a:xfrm>
          </p:grpSpPr>
          <p:sp>
            <p:nvSpPr>
              <p:cNvPr id="283" name="Google Shape;1624;p34">
                <a:extLst>
                  <a:ext uri="{FF2B5EF4-FFF2-40B4-BE49-F238E27FC236}">
                    <a16:creationId xmlns:a16="http://schemas.microsoft.com/office/drawing/2014/main" id="{8A0F6BF5-4641-CDC3-58E4-3CE792718ED3}"/>
                  </a:ext>
                </a:extLst>
              </p:cNvPr>
              <p:cNvSpPr/>
              <p:nvPr/>
            </p:nvSpPr>
            <p:spPr>
              <a:xfrm>
                <a:off x="3834923" y="2295416"/>
                <a:ext cx="5973" cy="303446"/>
              </a:xfrm>
              <a:custGeom>
                <a:avLst/>
                <a:gdLst/>
                <a:ahLst/>
                <a:cxnLst/>
                <a:rect l="l" t="t" r="r" b="b"/>
                <a:pathLst>
                  <a:path w="125" h="19664" extrusionOk="0">
                    <a:moveTo>
                      <a:pt x="1" y="1"/>
                    </a:moveTo>
                    <a:lnTo>
                      <a:pt x="1" y="19663"/>
                    </a:lnTo>
                    <a:lnTo>
                      <a:pt x="125" y="19663"/>
                    </a:lnTo>
                    <a:lnTo>
                      <a:pt x="125" y="1"/>
                    </a:lnTo>
                    <a:close/>
                  </a:path>
                </a:pathLst>
              </a:custGeom>
              <a:solidFill>
                <a:schemeClr val="bg2">
                  <a:lumMod val="40000"/>
                  <a:lumOff val="60000"/>
                </a:schemeClr>
              </a:solidFill>
              <a:ln>
                <a:noFill/>
              </a:ln>
            </p:spPr>
            <p:txBody>
              <a:bodyPr spcFirstLastPara="1" wrap="square" lIns="68569" tIns="68569" rIns="68569" bIns="68569" anchor="ctr" anchorCtr="0">
                <a:noAutofit/>
              </a:bodyPr>
              <a:lstStyle/>
              <a:p>
                <a:pPr defTabSz="336947">
                  <a:defRPr/>
                </a:pPr>
                <a:endParaRPr sz="1350">
                  <a:latin typeface="Calibri"/>
                  <a:cs typeface="Calibri"/>
                </a:endParaRPr>
              </a:p>
            </p:txBody>
          </p:sp>
          <p:sp>
            <p:nvSpPr>
              <p:cNvPr id="284" name="Google Shape;1625;p34">
                <a:extLst>
                  <a:ext uri="{FF2B5EF4-FFF2-40B4-BE49-F238E27FC236}">
                    <a16:creationId xmlns:a16="http://schemas.microsoft.com/office/drawing/2014/main" id="{B32FF47F-D660-3C64-8DF2-3DAFB267AE89}"/>
                  </a:ext>
                </a:extLst>
              </p:cNvPr>
              <p:cNvSpPr/>
              <p:nvPr/>
            </p:nvSpPr>
            <p:spPr>
              <a:xfrm>
                <a:off x="3841418" y="2500110"/>
                <a:ext cx="388158" cy="385290"/>
              </a:xfrm>
              <a:custGeom>
                <a:avLst/>
                <a:gdLst/>
                <a:ahLst/>
                <a:cxnLst/>
                <a:rect l="l" t="t" r="r" b="b"/>
                <a:pathLst>
                  <a:path w="8123" h="8063" extrusionOk="0">
                    <a:moveTo>
                      <a:pt x="0" y="0"/>
                    </a:moveTo>
                    <a:lnTo>
                      <a:pt x="0" y="124"/>
                    </a:lnTo>
                    <a:cubicBezTo>
                      <a:pt x="4401" y="124"/>
                      <a:pt x="7939" y="3722"/>
                      <a:pt x="7939" y="8063"/>
                    </a:cubicBezTo>
                    <a:lnTo>
                      <a:pt x="8122" y="8063"/>
                    </a:lnTo>
                    <a:cubicBezTo>
                      <a:pt x="8122" y="3598"/>
                      <a:pt x="4466" y="0"/>
                      <a:pt x="0" y="0"/>
                    </a:cubicBezTo>
                    <a:close/>
                  </a:path>
                </a:pathLst>
              </a:custGeom>
              <a:solidFill>
                <a:schemeClr val="bg2">
                  <a:lumMod val="40000"/>
                  <a:lumOff val="60000"/>
                </a:schemeClr>
              </a:solidFill>
              <a:ln>
                <a:noFill/>
              </a:ln>
            </p:spPr>
            <p:txBody>
              <a:bodyPr spcFirstLastPara="1" wrap="square" lIns="68569" tIns="68569" rIns="68569" bIns="68569" anchor="ctr" anchorCtr="0">
                <a:noAutofit/>
              </a:bodyPr>
              <a:lstStyle/>
              <a:p>
                <a:pPr defTabSz="336947">
                  <a:defRPr/>
                </a:pPr>
                <a:endParaRPr sz="1350">
                  <a:latin typeface="Calibri"/>
                  <a:cs typeface="Calibri"/>
                </a:endParaRPr>
              </a:p>
            </p:txBody>
          </p:sp>
        </p:grpSp>
        <p:grpSp>
          <p:nvGrpSpPr>
            <p:cNvPr id="286" name="Google Shape;1593;p34">
              <a:extLst>
                <a:ext uri="{FF2B5EF4-FFF2-40B4-BE49-F238E27FC236}">
                  <a16:creationId xmlns:a16="http://schemas.microsoft.com/office/drawing/2014/main" id="{56BE7E1C-5A16-0843-8FAA-2174691CEB6F}"/>
                </a:ext>
              </a:extLst>
            </p:cNvPr>
            <p:cNvGrpSpPr/>
            <p:nvPr/>
          </p:nvGrpSpPr>
          <p:grpSpPr>
            <a:xfrm>
              <a:off x="8374815" y="3995925"/>
              <a:ext cx="1362075" cy="1345562"/>
              <a:chOff x="648102" y="2042984"/>
              <a:chExt cx="2109096" cy="2083528"/>
            </a:xfrm>
          </p:grpSpPr>
          <p:sp>
            <p:nvSpPr>
              <p:cNvPr id="287" name="Google Shape;1594;p34">
                <a:extLst>
                  <a:ext uri="{FF2B5EF4-FFF2-40B4-BE49-F238E27FC236}">
                    <a16:creationId xmlns:a16="http://schemas.microsoft.com/office/drawing/2014/main" id="{F1997C4E-A91B-1AAA-D510-DDD3EE49D7EA}"/>
                  </a:ext>
                </a:extLst>
              </p:cNvPr>
              <p:cNvSpPr txBox="1"/>
              <p:nvPr/>
            </p:nvSpPr>
            <p:spPr>
              <a:xfrm>
                <a:off x="648102" y="3606012"/>
                <a:ext cx="2109096" cy="520500"/>
              </a:xfrm>
              <a:prstGeom prst="rect">
                <a:avLst/>
              </a:prstGeom>
              <a:noFill/>
              <a:ln>
                <a:noFill/>
              </a:ln>
            </p:spPr>
            <p:txBody>
              <a:bodyPr spcFirstLastPara="1" wrap="square" lIns="68569" tIns="68569" rIns="68569" bIns="68569" anchor="ctr" anchorCtr="0">
                <a:noAutofit/>
              </a:bodyPr>
              <a:lstStyle/>
              <a:p>
                <a:pPr algn="ctr" defTabSz="336947">
                  <a:defRPr/>
                </a:pPr>
                <a:r>
                  <a:rPr lang="pt-BR" sz="600" dirty="0">
                    <a:solidFill>
                      <a:schemeClr val="tx1"/>
                    </a:solidFill>
                    <a:latin typeface="Roboto"/>
                    <a:ea typeface="Roboto"/>
                    <a:cs typeface="Roboto"/>
                    <a:sym typeface="Roboto"/>
                  </a:rPr>
                  <a:t>Fim do semestre letivo</a:t>
                </a:r>
                <a:r>
                  <a:rPr lang="pt-BR" sz="600" dirty="0">
                    <a:solidFill>
                      <a:srgbClr val="A7A7A7"/>
                    </a:solidFill>
                    <a:latin typeface="Roboto"/>
                    <a:ea typeface="Roboto"/>
                    <a:cs typeface="Roboto"/>
                    <a:sym typeface="Roboto"/>
                  </a:rPr>
                  <a:t>.</a:t>
                </a:r>
                <a:endParaRPr lang="pt-BR" sz="600" dirty="0">
                  <a:solidFill>
                    <a:schemeClr val="tx1"/>
                  </a:solidFill>
                  <a:latin typeface="Roboto"/>
                  <a:ea typeface="Roboto"/>
                  <a:cs typeface="Roboto"/>
                  <a:sym typeface="Roboto"/>
                </a:endParaRPr>
              </a:p>
            </p:txBody>
          </p:sp>
          <p:grpSp>
            <p:nvGrpSpPr>
              <p:cNvPr id="288" name="Google Shape;1595;p34">
                <a:extLst>
                  <a:ext uri="{FF2B5EF4-FFF2-40B4-BE49-F238E27FC236}">
                    <a16:creationId xmlns:a16="http://schemas.microsoft.com/office/drawing/2014/main" id="{C91186A5-EF24-D1F7-A4C9-C770C8393C68}"/>
                  </a:ext>
                </a:extLst>
              </p:cNvPr>
              <p:cNvGrpSpPr/>
              <p:nvPr/>
            </p:nvGrpSpPr>
            <p:grpSpPr>
              <a:xfrm>
                <a:off x="1306267" y="2586171"/>
                <a:ext cx="681652" cy="969321"/>
                <a:chOff x="2310388" y="2586171"/>
                <a:chExt cx="681652" cy="969321"/>
              </a:xfrm>
            </p:grpSpPr>
            <p:sp>
              <p:nvSpPr>
                <p:cNvPr id="290" name="Google Shape;1596;p34">
                  <a:extLst>
                    <a:ext uri="{FF2B5EF4-FFF2-40B4-BE49-F238E27FC236}">
                      <a16:creationId xmlns:a16="http://schemas.microsoft.com/office/drawing/2014/main" id="{728E37BD-1B27-354E-C77B-383EB238A235}"/>
                    </a:ext>
                  </a:extLst>
                </p:cNvPr>
                <p:cNvSpPr/>
                <p:nvPr/>
              </p:nvSpPr>
              <p:spPr>
                <a:xfrm>
                  <a:off x="2399315" y="2586171"/>
                  <a:ext cx="592725" cy="592773"/>
                </a:xfrm>
                <a:custGeom>
                  <a:avLst/>
                  <a:gdLst/>
                  <a:ahLst/>
                  <a:cxnLst/>
                  <a:rect l="l" t="t" r="r" b="b"/>
                  <a:pathLst>
                    <a:path w="12404" h="12405" extrusionOk="0">
                      <a:moveTo>
                        <a:pt x="6202" y="124"/>
                      </a:moveTo>
                      <a:cubicBezTo>
                        <a:pt x="9551" y="124"/>
                        <a:pt x="12280" y="2853"/>
                        <a:pt x="12280" y="6202"/>
                      </a:cubicBezTo>
                      <a:cubicBezTo>
                        <a:pt x="12280" y="9487"/>
                        <a:pt x="9551" y="12216"/>
                        <a:pt x="6202" y="12216"/>
                      </a:cubicBezTo>
                      <a:cubicBezTo>
                        <a:pt x="2913" y="12216"/>
                        <a:pt x="184" y="9487"/>
                        <a:pt x="184" y="6202"/>
                      </a:cubicBezTo>
                      <a:cubicBezTo>
                        <a:pt x="184" y="2853"/>
                        <a:pt x="2913" y="124"/>
                        <a:pt x="6202" y="124"/>
                      </a:cubicBezTo>
                      <a:close/>
                      <a:moveTo>
                        <a:pt x="6202" y="0"/>
                      </a:moveTo>
                      <a:cubicBezTo>
                        <a:pt x="2789" y="0"/>
                        <a:pt x="0" y="2729"/>
                        <a:pt x="0" y="6202"/>
                      </a:cubicBezTo>
                      <a:cubicBezTo>
                        <a:pt x="0" y="9611"/>
                        <a:pt x="2789" y="12404"/>
                        <a:pt x="6202" y="12404"/>
                      </a:cubicBezTo>
                      <a:cubicBezTo>
                        <a:pt x="9611" y="12404"/>
                        <a:pt x="12404" y="9611"/>
                        <a:pt x="12404" y="6202"/>
                      </a:cubicBezTo>
                      <a:cubicBezTo>
                        <a:pt x="12404" y="2729"/>
                        <a:pt x="9611" y="0"/>
                        <a:pt x="6202" y="0"/>
                      </a:cubicBezTo>
                      <a:close/>
                    </a:path>
                  </a:pathLst>
                </a:custGeom>
                <a:solidFill>
                  <a:schemeClr val="bg2">
                    <a:lumMod val="40000"/>
                    <a:lumOff val="60000"/>
                  </a:schemeClr>
                </a:solidFill>
                <a:ln>
                  <a:noFill/>
                </a:ln>
              </p:spPr>
              <p:txBody>
                <a:bodyPr spcFirstLastPara="1" wrap="square" lIns="68569" tIns="68569" rIns="68569" bIns="68569" anchor="ctr" anchorCtr="0">
                  <a:noAutofit/>
                </a:bodyPr>
                <a:lstStyle/>
                <a:p>
                  <a:pPr defTabSz="336947">
                    <a:defRPr/>
                  </a:pPr>
                  <a:endParaRPr sz="1350">
                    <a:latin typeface="Calibri"/>
                    <a:cs typeface="Calibri"/>
                  </a:endParaRPr>
                </a:p>
              </p:txBody>
            </p:sp>
            <p:sp>
              <p:nvSpPr>
                <p:cNvPr id="291" name="Google Shape;1597;p34">
                  <a:extLst>
                    <a:ext uri="{FF2B5EF4-FFF2-40B4-BE49-F238E27FC236}">
                      <a16:creationId xmlns:a16="http://schemas.microsoft.com/office/drawing/2014/main" id="{9B78EC46-023D-4DBB-B8EC-DB036BF865FC}"/>
                    </a:ext>
                  </a:extLst>
                </p:cNvPr>
                <p:cNvSpPr/>
                <p:nvPr/>
              </p:nvSpPr>
              <p:spPr>
                <a:xfrm>
                  <a:off x="2514764" y="2698799"/>
                  <a:ext cx="361589" cy="364456"/>
                </a:xfrm>
                <a:custGeom>
                  <a:avLst/>
                  <a:gdLst/>
                  <a:ahLst/>
                  <a:cxnLst/>
                  <a:rect l="l" t="t" r="r" b="b"/>
                  <a:pathLst>
                    <a:path w="7567" h="7627" extrusionOk="0">
                      <a:moveTo>
                        <a:pt x="3786" y="496"/>
                      </a:moveTo>
                      <a:cubicBezTo>
                        <a:pt x="5647" y="496"/>
                        <a:pt x="7135" y="1985"/>
                        <a:pt x="7135" y="3845"/>
                      </a:cubicBezTo>
                      <a:cubicBezTo>
                        <a:pt x="7135" y="5641"/>
                        <a:pt x="5647" y="7130"/>
                        <a:pt x="3786" y="7130"/>
                      </a:cubicBezTo>
                      <a:cubicBezTo>
                        <a:pt x="1985" y="7130"/>
                        <a:pt x="497" y="5641"/>
                        <a:pt x="497" y="3845"/>
                      </a:cubicBezTo>
                      <a:cubicBezTo>
                        <a:pt x="497" y="1985"/>
                        <a:pt x="1985" y="496"/>
                        <a:pt x="3786" y="496"/>
                      </a:cubicBezTo>
                      <a:close/>
                      <a:moveTo>
                        <a:pt x="3786" y="0"/>
                      </a:moveTo>
                      <a:cubicBezTo>
                        <a:pt x="1677" y="0"/>
                        <a:pt x="0" y="1737"/>
                        <a:pt x="0" y="3845"/>
                      </a:cubicBezTo>
                      <a:cubicBezTo>
                        <a:pt x="0" y="5889"/>
                        <a:pt x="1677" y="7626"/>
                        <a:pt x="3786" y="7626"/>
                      </a:cubicBezTo>
                      <a:cubicBezTo>
                        <a:pt x="5895" y="7626"/>
                        <a:pt x="7567" y="5889"/>
                        <a:pt x="7567" y="3845"/>
                      </a:cubicBezTo>
                      <a:cubicBezTo>
                        <a:pt x="7567" y="1737"/>
                        <a:pt x="5895" y="0"/>
                        <a:pt x="3786" y="0"/>
                      </a:cubicBezTo>
                      <a:close/>
                    </a:path>
                  </a:pathLst>
                </a:custGeom>
                <a:solidFill>
                  <a:srgbClr val="A75EAB"/>
                </a:solidFill>
                <a:ln>
                  <a:noFill/>
                </a:ln>
              </p:spPr>
              <p:txBody>
                <a:bodyPr spcFirstLastPara="1" wrap="square" lIns="68569" tIns="68569" rIns="68569" bIns="68569" anchor="ctr" anchorCtr="0">
                  <a:noAutofit/>
                </a:bodyPr>
                <a:lstStyle/>
                <a:p>
                  <a:pPr defTabSz="336947">
                    <a:defRPr/>
                  </a:pPr>
                  <a:endParaRPr sz="1350">
                    <a:latin typeface="Calibri"/>
                    <a:cs typeface="Calibri"/>
                  </a:endParaRPr>
                </a:p>
              </p:txBody>
            </p:sp>
            <p:sp>
              <p:nvSpPr>
                <p:cNvPr id="292" name="Google Shape;1598;p34">
                  <a:extLst>
                    <a:ext uri="{FF2B5EF4-FFF2-40B4-BE49-F238E27FC236}">
                      <a16:creationId xmlns:a16="http://schemas.microsoft.com/office/drawing/2014/main" id="{FFB74ECD-5B68-FBFB-A471-74B66026C1D3}"/>
                    </a:ext>
                  </a:extLst>
                </p:cNvPr>
                <p:cNvSpPr/>
                <p:nvPr/>
              </p:nvSpPr>
              <p:spPr>
                <a:xfrm>
                  <a:off x="2612674" y="2796473"/>
                  <a:ext cx="168872" cy="169062"/>
                </a:xfrm>
                <a:custGeom>
                  <a:avLst/>
                  <a:gdLst/>
                  <a:ahLst/>
                  <a:cxnLst/>
                  <a:rect l="l" t="t" r="r" b="b"/>
                  <a:pathLst>
                    <a:path w="3534" h="3538" extrusionOk="0">
                      <a:moveTo>
                        <a:pt x="1737" y="0"/>
                      </a:moveTo>
                      <a:cubicBezTo>
                        <a:pt x="745" y="0"/>
                        <a:pt x="1" y="809"/>
                        <a:pt x="1" y="1801"/>
                      </a:cubicBezTo>
                      <a:cubicBezTo>
                        <a:pt x="1" y="2729"/>
                        <a:pt x="745" y="3538"/>
                        <a:pt x="1737" y="3538"/>
                      </a:cubicBezTo>
                      <a:cubicBezTo>
                        <a:pt x="2729" y="3538"/>
                        <a:pt x="3533" y="2729"/>
                        <a:pt x="3533" y="1801"/>
                      </a:cubicBezTo>
                      <a:cubicBezTo>
                        <a:pt x="3533" y="809"/>
                        <a:pt x="2729" y="0"/>
                        <a:pt x="1737" y="0"/>
                      </a:cubicBezTo>
                      <a:close/>
                    </a:path>
                  </a:pathLst>
                </a:custGeom>
                <a:solidFill>
                  <a:srgbClr val="A75EAB"/>
                </a:solidFill>
                <a:ln>
                  <a:noFill/>
                </a:ln>
              </p:spPr>
              <p:txBody>
                <a:bodyPr spcFirstLastPara="1" wrap="square" lIns="68569" tIns="68569" rIns="68569" bIns="68569" anchor="ctr" anchorCtr="0">
                  <a:noAutofit/>
                </a:bodyPr>
                <a:lstStyle/>
                <a:p>
                  <a:pPr defTabSz="336947">
                    <a:defRPr/>
                  </a:pPr>
                  <a:endParaRPr sz="1350">
                    <a:latin typeface="Calibri"/>
                    <a:cs typeface="Calibri"/>
                  </a:endParaRPr>
                </a:p>
              </p:txBody>
            </p:sp>
            <p:sp>
              <p:nvSpPr>
                <p:cNvPr id="293" name="Google Shape;1599;p34">
                  <a:extLst>
                    <a:ext uri="{FF2B5EF4-FFF2-40B4-BE49-F238E27FC236}">
                      <a16:creationId xmlns:a16="http://schemas.microsoft.com/office/drawing/2014/main" id="{6DC368B5-D0AD-EC22-E115-3A767CD29CAA}"/>
                    </a:ext>
                  </a:extLst>
                </p:cNvPr>
                <p:cNvSpPr/>
                <p:nvPr/>
              </p:nvSpPr>
              <p:spPr>
                <a:xfrm>
                  <a:off x="2692577" y="3172972"/>
                  <a:ext cx="9079" cy="303448"/>
                </a:xfrm>
                <a:custGeom>
                  <a:avLst/>
                  <a:gdLst/>
                  <a:ahLst/>
                  <a:cxnLst/>
                  <a:rect l="l" t="t" r="r" b="b"/>
                  <a:pathLst>
                    <a:path w="190" h="19658" extrusionOk="0">
                      <a:moveTo>
                        <a:pt x="1" y="0"/>
                      </a:moveTo>
                      <a:lnTo>
                        <a:pt x="1" y="19658"/>
                      </a:lnTo>
                      <a:lnTo>
                        <a:pt x="189" y="19658"/>
                      </a:lnTo>
                      <a:lnTo>
                        <a:pt x="189" y="0"/>
                      </a:lnTo>
                      <a:close/>
                    </a:path>
                  </a:pathLst>
                </a:custGeom>
                <a:solidFill>
                  <a:schemeClr val="bg2">
                    <a:lumMod val="40000"/>
                    <a:lumOff val="60000"/>
                  </a:schemeClr>
                </a:solidFill>
                <a:ln>
                  <a:noFill/>
                </a:ln>
              </p:spPr>
              <p:txBody>
                <a:bodyPr spcFirstLastPara="1" wrap="square" lIns="68569" tIns="68569" rIns="68569" bIns="68569" anchor="ctr" anchorCtr="0">
                  <a:noAutofit/>
                </a:bodyPr>
                <a:lstStyle/>
                <a:p>
                  <a:pPr defTabSz="336947">
                    <a:defRPr/>
                  </a:pPr>
                  <a:endParaRPr sz="1350">
                    <a:latin typeface="Calibri"/>
                    <a:cs typeface="Calibri"/>
                  </a:endParaRPr>
                </a:p>
              </p:txBody>
            </p:sp>
            <p:sp>
              <p:nvSpPr>
                <p:cNvPr id="294" name="Google Shape;1600;p34">
                  <a:extLst>
                    <a:ext uri="{FF2B5EF4-FFF2-40B4-BE49-F238E27FC236}">
                      <a16:creationId xmlns:a16="http://schemas.microsoft.com/office/drawing/2014/main" id="{ACBB9711-4803-3956-3ECA-EF235117C994}"/>
                    </a:ext>
                  </a:extLst>
                </p:cNvPr>
                <p:cNvSpPr/>
                <p:nvPr/>
              </p:nvSpPr>
              <p:spPr>
                <a:xfrm>
                  <a:off x="2310388" y="2885354"/>
                  <a:ext cx="385338" cy="388396"/>
                </a:xfrm>
                <a:custGeom>
                  <a:avLst/>
                  <a:gdLst/>
                  <a:ahLst/>
                  <a:cxnLst/>
                  <a:rect l="l" t="t" r="r" b="b"/>
                  <a:pathLst>
                    <a:path w="8064" h="8128" extrusionOk="0">
                      <a:moveTo>
                        <a:pt x="1" y="1"/>
                      </a:moveTo>
                      <a:cubicBezTo>
                        <a:pt x="1" y="4466"/>
                        <a:pt x="3598" y="8128"/>
                        <a:pt x="8063" y="8128"/>
                      </a:cubicBezTo>
                      <a:lnTo>
                        <a:pt x="8063" y="7939"/>
                      </a:lnTo>
                      <a:cubicBezTo>
                        <a:pt x="3722" y="7939"/>
                        <a:pt x="125" y="4407"/>
                        <a:pt x="125" y="1"/>
                      </a:cubicBezTo>
                      <a:close/>
                    </a:path>
                  </a:pathLst>
                </a:custGeom>
                <a:solidFill>
                  <a:schemeClr val="bg2">
                    <a:lumMod val="40000"/>
                    <a:lumOff val="60000"/>
                  </a:schemeClr>
                </a:solidFill>
                <a:ln>
                  <a:noFill/>
                </a:ln>
              </p:spPr>
              <p:txBody>
                <a:bodyPr spcFirstLastPara="1" wrap="square" lIns="68569" tIns="68569" rIns="68569" bIns="68569" anchor="ctr" anchorCtr="0">
                  <a:noAutofit/>
                </a:bodyPr>
                <a:lstStyle/>
                <a:p>
                  <a:pPr defTabSz="336947">
                    <a:defRPr/>
                  </a:pPr>
                  <a:endParaRPr sz="1350">
                    <a:latin typeface="Calibri"/>
                    <a:cs typeface="Calibri"/>
                  </a:endParaRPr>
                </a:p>
              </p:txBody>
            </p:sp>
            <p:sp>
              <p:nvSpPr>
                <p:cNvPr id="295" name="Google Shape;1601;p34">
                  <a:extLst>
                    <a:ext uri="{FF2B5EF4-FFF2-40B4-BE49-F238E27FC236}">
                      <a16:creationId xmlns:a16="http://schemas.microsoft.com/office/drawing/2014/main" id="{D0FEF200-3445-E24A-EB94-6D774E187F9C}"/>
                    </a:ext>
                  </a:extLst>
                </p:cNvPr>
                <p:cNvSpPr/>
                <p:nvPr/>
              </p:nvSpPr>
              <p:spPr>
                <a:xfrm>
                  <a:off x="2646714" y="3454692"/>
                  <a:ext cx="100800" cy="100800"/>
                </a:xfrm>
                <a:prstGeom prst="ellipse">
                  <a:avLst/>
                </a:prstGeom>
                <a:solidFill>
                  <a:srgbClr val="A75EAB"/>
                </a:solidFill>
                <a:ln>
                  <a:noFill/>
                </a:ln>
              </p:spPr>
              <p:txBody>
                <a:bodyPr spcFirstLastPara="1" wrap="square" lIns="68569" tIns="68569" rIns="68569" bIns="68569" anchor="ctr" anchorCtr="0">
                  <a:noAutofit/>
                </a:bodyPr>
                <a:lstStyle/>
                <a:p>
                  <a:pPr defTabSz="336947">
                    <a:defRPr/>
                  </a:pPr>
                  <a:endParaRPr sz="1350">
                    <a:latin typeface="Calibri"/>
                    <a:cs typeface="Calibri"/>
                  </a:endParaRPr>
                </a:p>
              </p:txBody>
            </p:sp>
          </p:grpSp>
          <p:sp>
            <p:nvSpPr>
              <p:cNvPr id="289" name="Google Shape;1602;p34">
                <a:extLst>
                  <a:ext uri="{FF2B5EF4-FFF2-40B4-BE49-F238E27FC236}">
                    <a16:creationId xmlns:a16="http://schemas.microsoft.com/office/drawing/2014/main" id="{AF3D399D-82D6-E564-E9D7-5BDB3CEFE659}"/>
                  </a:ext>
                </a:extLst>
              </p:cNvPr>
              <p:cNvSpPr txBox="1"/>
              <p:nvPr/>
            </p:nvSpPr>
            <p:spPr>
              <a:xfrm>
                <a:off x="832043" y="2042984"/>
                <a:ext cx="1754312" cy="627174"/>
              </a:xfrm>
              <a:prstGeom prst="rect">
                <a:avLst/>
              </a:prstGeom>
              <a:noFill/>
              <a:ln>
                <a:noFill/>
              </a:ln>
            </p:spPr>
            <p:txBody>
              <a:bodyPr spcFirstLastPara="1" wrap="square" lIns="68569" tIns="68569" rIns="68569" bIns="68569" anchor="ctr" anchorCtr="0">
                <a:noAutofit/>
              </a:bodyPr>
              <a:lstStyle/>
              <a:p>
                <a:pPr algn="ctr" defTabSz="336947">
                  <a:lnSpc>
                    <a:spcPct val="115000"/>
                  </a:lnSpc>
                  <a:defRPr/>
                </a:pPr>
                <a:r>
                  <a:rPr lang="pt-BR" sz="825" b="1" dirty="0">
                    <a:solidFill>
                      <a:schemeClr val="tx1"/>
                    </a:solidFill>
                    <a:latin typeface="Fira Sans Extra Condensed"/>
                    <a:cs typeface="Calibri"/>
                    <a:sym typeface="Fira Sans Extra Condensed"/>
                  </a:rPr>
                  <a:t>07 de Dezembro</a:t>
                </a:r>
              </a:p>
            </p:txBody>
          </p:sp>
        </p:grpSp>
        <p:pic>
          <p:nvPicPr>
            <p:cNvPr id="296" name="Gráfico 295" descr="Parar com preenchimento sólido">
              <a:extLst>
                <a:ext uri="{FF2B5EF4-FFF2-40B4-BE49-F238E27FC236}">
                  <a16:creationId xmlns:a16="http://schemas.microsoft.com/office/drawing/2014/main" id="{51C4CBCB-65D9-71EA-9E97-0CADCB5197ED}"/>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40927" y="4465126"/>
              <a:ext cx="144000" cy="144000"/>
            </a:xfrm>
            <a:prstGeom prst="rect">
              <a:avLst/>
            </a:prstGeom>
          </p:spPr>
        </p:pic>
        <p:pic>
          <p:nvPicPr>
            <p:cNvPr id="297" name="Gráfico 296" descr="Reproduzir com preenchimento sólido">
              <a:extLst>
                <a:ext uri="{FF2B5EF4-FFF2-40B4-BE49-F238E27FC236}">
                  <a16:creationId xmlns:a16="http://schemas.microsoft.com/office/drawing/2014/main" id="{05A8057D-A70B-B719-50D1-9E4B77AEB5F4}"/>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4406" y="2667507"/>
              <a:ext cx="180000" cy="180000"/>
            </a:xfrm>
            <a:prstGeom prst="rect">
              <a:avLst/>
            </a:prstGeom>
          </p:spPr>
        </p:pic>
        <p:sp>
          <p:nvSpPr>
            <p:cNvPr id="298" name="CaixaDeTexto 9">
              <a:extLst>
                <a:ext uri="{FF2B5EF4-FFF2-40B4-BE49-F238E27FC236}">
                  <a16:creationId xmlns:a16="http://schemas.microsoft.com/office/drawing/2014/main" id="{8F75AF40-21C6-3356-3758-DE310ECEDE3A}"/>
                </a:ext>
              </a:extLst>
            </p:cNvPr>
            <p:cNvSpPr txBox="1"/>
            <p:nvPr/>
          </p:nvSpPr>
          <p:spPr>
            <a:xfrm>
              <a:off x="836294" y="1111960"/>
              <a:ext cx="7667626" cy="5791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tIns="34289" rIns="34289" bIns="34289">
              <a:spAutoFit/>
            </a:bodyPr>
            <a:lstStyle>
              <a:lvl1pPr>
                <a:lnSpc>
                  <a:spcPct val="93000"/>
                </a:lnSpc>
                <a:defRPr sz="2400" b="1">
                  <a:solidFill>
                    <a:srgbClr val="16165D"/>
                  </a:solidFill>
                </a:defRPr>
              </a:lvl1pPr>
            </a:lstStyle>
            <a:p>
              <a:pPr defTabSz="336947">
                <a:defRPr/>
              </a:pPr>
              <a:r>
                <a:rPr lang="en-US" sz="3600" b="1" dirty="0" err="1">
                  <a:solidFill>
                    <a:srgbClr val="0070C0"/>
                  </a:solidFill>
                </a:rPr>
                <a:t>Calendário</a:t>
              </a:r>
              <a:r>
                <a:rPr lang="en-US" sz="3600" b="1" dirty="0">
                  <a:solidFill>
                    <a:srgbClr val="0070C0"/>
                  </a:solidFill>
                </a:rPr>
                <a:t> </a:t>
              </a:r>
              <a:r>
                <a:rPr lang="en-US" sz="3600" b="1" dirty="0" err="1">
                  <a:solidFill>
                    <a:srgbClr val="0070C0"/>
                  </a:solidFill>
                </a:rPr>
                <a:t>Acadêmico</a:t>
              </a:r>
              <a:r>
                <a:rPr lang="en-US" sz="3600" b="1" dirty="0">
                  <a:solidFill>
                    <a:srgbClr val="0070C0"/>
                  </a:solidFill>
                </a:rPr>
                <a:t> 2023.2</a:t>
              </a:r>
              <a:endParaRPr sz="1800" dirty="0">
                <a:latin typeface="Calibri"/>
                <a:cs typeface="Calibri"/>
              </a:endParaRPr>
            </a:p>
          </p:txBody>
        </p:sp>
        <p:sp>
          <p:nvSpPr>
            <p:cNvPr id="299" name="Rectangle 6">
              <a:extLst>
                <a:ext uri="{FF2B5EF4-FFF2-40B4-BE49-F238E27FC236}">
                  <a16:creationId xmlns:a16="http://schemas.microsoft.com/office/drawing/2014/main" id="{6B7837D1-6E3F-3066-1FE1-F257717CE9B4}"/>
                </a:ext>
              </a:extLst>
            </p:cNvPr>
            <p:cNvSpPr/>
            <p:nvPr/>
          </p:nvSpPr>
          <p:spPr>
            <a:xfrm>
              <a:off x="684337" y="1075083"/>
              <a:ext cx="79508" cy="536575"/>
            </a:xfrm>
            <a:prstGeom prst="rect">
              <a:avLst/>
            </a:prstGeom>
            <a:solidFill>
              <a:srgbClr val="00ADBB"/>
            </a:solidFill>
            <a:ln>
              <a:solidFill>
                <a:srgbClr val="00ADBB"/>
              </a:solidFill>
            </a:ln>
          </p:spPr>
          <p:txBody>
            <a:bodyPr lIns="34289" tIns="34289" rIns="34289" bIns="34289" anchor="ctr"/>
            <a:lstStyle/>
            <a:p>
              <a:pPr defTabSz="336947">
                <a:lnSpc>
                  <a:spcPct val="93000"/>
                </a:lnSpc>
                <a:defRPr/>
              </a:pPr>
              <a:endParaRPr sz="1350">
                <a:latin typeface="Calibri"/>
                <a:cs typeface="Calibri"/>
              </a:endParaRPr>
            </a:p>
          </p:txBody>
        </p:sp>
        <p:sp>
          <p:nvSpPr>
            <p:cNvPr id="300" name="CaixaDeTexto 299">
              <a:extLst>
                <a:ext uri="{FF2B5EF4-FFF2-40B4-BE49-F238E27FC236}">
                  <a16:creationId xmlns:a16="http://schemas.microsoft.com/office/drawing/2014/main" id="{4D5DBC7C-571E-7702-0DF9-4E7C7CF2FFB3}"/>
                </a:ext>
              </a:extLst>
            </p:cNvPr>
            <p:cNvSpPr txBox="1"/>
            <p:nvPr/>
          </p:nvSpPr>
          <p:spPr>
            <a:xfrm>
              <a:off x="268756" y="3578596"/>
              <a:ext cx="1102626" cy="402892"/>
            </a:xfrm>
            <a:prstGeom prst="rect">
              <a:avLst/>
            </a:prstGeom>
            <a:noFill/>
          </p:spPr>
          <p:txBody>
            <a:bodyPr wrap="square">
              <a:spAutoFit/>
            </a:bodyPr>
            <a:lstStyle/>
            <a:p>
              <a:pPr algn="ctr" defTabSz="566402" hangingPunct="1">
                <a:lnSpc>
                  <a:spcPct val="107000"/>
                </a:lnSpc>
              </a:pPr>
              <a:r>
                <a:rPr lang="pt-BR" sz="650" b="1" kern="1200" dirty="0">
                  <a:solidFill>
                    <a:srgbClr val="0070C0"/>
                  </a:solidFill>
                  <a:highlight>
                    <a:srgbClr val="FFFF00"/>
                  </a:highlight>
                  <a:latin typeface="Leelawadee" panose="020B0502040204020203" pitchFamily="34" charset="-34"/>
                  <a:cs typeface="Leelawadee" panose="020B0502040204020203" pitchFamily="34" charset="-34"/>
                </a:rPr>
                <a:t>Veteranos:  23/02</a:t>
              </a:r>
            </a:p>
            <a:p>
              <a:pPr algn="ctr" defTabSz="566402" hangingPunct="1">
                <a:lnSpc>
                  <a:spcPct val="107000"/>
                </a:lnSpc>
              </a:pPr>
              <a:r>
                <a:rPr lang="pt-BR" sz="650" b="1" kern="1200" dirty="0">
                  <a:solidFill>
                    <a:srgbClr val="0070C0"/>
                  </a:solidFill>
                  <a:highlight>
                    <a:srgbClr val="FFFF00"/>
                  </a:highlight>
                  <a:latin typeface="Leelawadee" panose="020B0502040204020203" pitchFamily="34" charset="-34"/>
                  <a:cs typeface="Leelawadee" panose="020B0502040204020203" pitchFamily="34" charset="-34"/>
                </a:rPr>
                <a:t>Calouros:  06/03</a:t>
              </a:r>
            </a:p>
            <a:p>
              <a:pPr defTabSz="566402" hangingPunct="1">
                <a:lnSpc>
                  <a:spcPct val="107000"/>
                </a:lnSpc>
              </a:pPr>
              <a:endParaRPr lang="pt-BR" sz="650" kern="1200" dirty="0">
                <a:solidFill>
                  <a:srgbClr val="0070C0"/>
                </a:solidFill>
                <a:latin typeface="Leelawadee" panose="020B0502040204020203" pitchFamily="34" charset="-34"/>
                <a:cs typeface="Leelawadee" panose="020B0502040204020203" pitchFamily="34" charset="-34"/>
              </a:endParaRPr>
            </a:p>
          </p:txBody>
        </p:sp>
      </p:grpSp>
    </p:spTree>
    <p:extLst>
      <p:ext uri="{BB962C8B-B14F-4D97-AF65-F5344CB8AC3E}">
        <p14:creationId xmlns:p14="http://schemas.microsoft.com/office/powerpoint/2010/main" val="2824872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 name="Picture 6" descr="Picture 6"/>
          <p:cNvPicPr>
            <a:picLocks noChangeAspect="1"/>
          </p:cNvPicPr>
          <p:nvPr/>
        </p:nvPicPr>
        <p:blipFill>
          <a:blip r:embed="rId2"/>
          <a:stretch>
            <a:fillRect/>
          </a:stretch>
        </p:blipFill>
        <p:spPr>
          <a:xfrm>
            <a:off x="0" y="0"/>
            <a:ext cx="9144000" cy="5143500"/>
          </a:xfrm>
          <a:prstGeom prst="rect">
            <a:avLst/>
          </a:prstGeom>
          <a:ln w="12700">
            <a:miter lim="400000"/>
            <a:headEnd/>
            <a:tailEnd/>
          </a:ln>
        </p:spPr>
      </p:pic>
      <p:pic>
        <p:nvPicPr>
          <p:cNvPr id="114" name="Picture 5" descr="Picture 5"/>
          <p:cNvPicPr>
            <a:picLocks noChangeAspect="1"/>
          </p:cNvPicPr>
          <p:nvPr/>
        </p:nvPicPr>
        <p:blipFill>
          <a:blip r:embed="rId3"/>
          <a:stretch>
            <a:fillRect/>
          </a:stretch>
        </p:blipFill>
        <p:spPr>
          <a:xfrm>
            <a:off x="469900" y="0"/>
            <a:ext cx="4391984" cy="171450"/>
          </a:xfrm>
          <a:prstGeom prst="rect">
            <a:avLst/>
          </a:prstGeom>
          <a:ln w="12700">
            <a:miter lim="400000"/>
            <a:headEnd/>
            <a:tailEnd/>
          </a:ln>
        </p:spPr>
      </p:pic>
      <p:sp>
        <p:nvSpPr>
          <p:cNvPr id="3" name="Título 2"/>
          <p:cNvSpPr>
            <a:spLocks noGrp="1"/>
          </p:cNvSpPr>
          <p:nvPr>
            <p:ph type="title"/>
          </p:nvPr>
        </p:nvSpPr>
        <p:spPr>
          <a:xfrm>
            <a:off x="226338" y="1121664"/>
            <a:ext cx="8681444" cy="3160731"/>
          </a:xfrm>
        </p:spPr>
        <p:txBody>
          <a:bodyPr>
            <a:noAutofit/>
          </a:bodyPr>
          <a:lstStyle/>
          <a:p>
            <a:pPr algn="l" eaLnBrk="0" hangingPunct="0">
              <a:spcBef>
                <a:spcPct val="20000"/>
              </a:spcBef>
            </a:pPr>
            <a:br>
              <a:rPr lang="pt-BR" altLang="pt-BR" sz="3200" b="1" dirty="0">
                <a:solidFill>
                  <a:schemeClr val="bg1"/>
                </a:solidFill>
              </a:rPr>
            </a:br>
            <a:br>
              <a:rPr lang="pt-BR" altLang="pt-BR" sz="3200" b="1" dirty="0">
                <a:solidFill>
                  <a:schemeClr val="bg1"/>
                </a:solidFill>
              </a:rPr>
            </a:br>
            <a:br>
              <a:rPr lang="pt-BR" altLang="pt-BR" sz="3200" b="1" dirty="0">
                <a:solidFill>
                  <a:schemeClr val="bg1"/>
                </a:solidFill>
              </a:rPr>
            </a:br>
            <a:r>
              <a:rPr lang="pt-BR" altLang="pt-BR" sz="3200" b="1" dirty="0">
                <a:solidFill>
                  <a:schemeClr val="bg1"/>
                </a:solidFill>
              </a:rPr>
              <a:t>1 – Apresentação Pessoal</a:t>
            </a:r>
            <a:br>
              <a:rPr lang="pt-BR" altLang="pt-BR" sz="3200" b="1" dirty="0">
                <a:solidFill>
                  <a:schemeClr val="bg1"/>
                </a:solidFill>
              </a:rPr>
            </a:br>
            <a:r>
              <a:rPr lang="pt-BR" altLang="pt-BR" sz="3200" b="1" dirty="0">
                <a:solidFill>
                  <a:schemeClr val="bg1"/>
                </a:solidFill>
              </a:rPr>
              <a:t>2 – Visão Geral da Disciplina</a:t>
            </a:r>
            <a:br>
              <a:rPr lang="pt-BR" altLang="pt-BR" sz="3200" b="1" dirty="0">
                <a:solidFill>
                  <a:schemeClr val="bg1"/>
                </a:solidFill>
              </a:rPr>
            </a:br>
            <a:r>
              <a:rPr lang="pt-BR" altLang="pt-BR" sz="3200" b="1" dirty="0">
                <a:solidFill>
                  <a:schemeClr val="bg1"/>
                </a:solidFill>
              </a:rPr>
              <a:t>3 – Objetivos/Habilidades</a:t>
            </a:r>
            <a:br>
              <a:rPr lang="pt-BR" altLang="pt-BR" sz="3200" b="1" dirty="0">
                <a:solidFill>
                  <a:schemeClr val="bg1"/>
                </a:solidFill>
              </a:rPr>
            </a:br>
            <a:r>
              <a:rPr lang="pt-BR" altLang="pt-BR" sz="3200" b="1" dirty="0">
                <a:solidFill>
                  <a:schemeClr val="bg1"/>
                </a:solidFill>
              </a:rPr>
              <a:t>4 – Unidades/Conteúdos</a:t>
            </a:r>
            <a:br>
              <a:rPr lang="pt-BR" altLang="pt-BR" sz="3200" b="1" dirty="0">
                <a:solidFill>
                  <a:schemeClr val="bg1"/>
                </a:solidFill>
              </a:rPr>
            </a:br>
            <a:r>
              <a:rPr lang="pt-BR" altLang="pt-BR" sz="3200" b="1" dirty="0">
                <a:solidFill>
                  <a:schemeClr val="bg1"/>
                </a:solidFill>
              </a:rPr>
              <a:t>5 – Metodologia/Avaliação</a:t>
            </a:r>
            <a:br>
              <a:rPr lang="pt-BR" altLang="pt-BR" sz="3200" b="1" dirty="0">
                <a:solidFill>
                  <a:schemeClr val="bg1"/>
                </a:solidFill>
              </a:rPr>
            </a:br>
            <a:r>
              <a:rPr lang="pt-BR" altLang="pt-BR" sz="3200" b="1" dirty="0">
                <a:solidFill>
                  <a:schemeClr val="bg1"/>
                </a:solidFill>
              </a:rPr>
              <a:t>6 – Referências Bibliográficas</a:t>
            </a:r>
            <a:br>
              <a:rPr lang="pt-BR" altLang="pt-BR" sz="4400" dirty="0"/>
            </a:br>
            <a:br>
              <a:rPr lang="pt-BR" b="1" dirty="0">
                <a:solidFill>
                  <a:schemeClr val="bg1"/>
                </a:solidFill>
              </a:rPr>
            </a:br>
            <a:endParaRPr lang="pt-BR" sz="4800" b="1" dirty="0">
              <a:solidFill>
                <a:schemeClr val="bg1"/>
              </a:solidFill>
            </a:endParaRPr>
          </a:p>
        </p:txBody>
      </p:sp>
      <p:sp>
        <p:nvSpPr>
          <p:cNvPr id="6" name="Título 2"/>
          <p:cNvSpPr txBox="1"/>
          <p:nvPr/>
        </p:nvSpPr>
        <p:spPr>
          <a:xfrm>
            <a:off x="975683" y="3866663"/>
            <a:ext cx="7772400" cy="1102519"/>
          </a:xfrm>
          <a:prstGeom prst="rect">
            <a:avLst/>
          </a:prstGeom>
          <a:ln w="12700">
            <a:miter lim="400000"/>
          </a:ln>
        </p:spPr>
        <p:txBody>
          <a:bodyPr lIns="45718" tIns="45718" rIns="45718" bIns="45718" anchor="ctr">
            <a:noAutofit/>
          </a:bodyPr>
          <a:lstStyle>
            <a:lvl1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1pPr>
            <a:lvl2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2pPr>
            <a:lvl3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3pPr>
            <a:lvl4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4pPr>
            <a:lvl5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5pPr>
            <a:lvl6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6pPr>
            <a:lvl7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7pPr>
            <a:lvl8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8pPr>
            <a:lvl9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9pPr>
          </a:lstStyle>
          <a:p>
            <a:pPr algn="r" hangingPunct="1"/>
            <a:r>
              <a:rPr lang="pt-BR" sz="2000" b="1" dirty="0">
                <a:solidFill>
                  <a:schemeClr val="bg1"/>
                </a:solidFill>
              </a:rPr>
              <a:t>Professor </a:t>
            </a:r>
            <a:r>
              <a:rPr lang="pt-BR" sz="2000" b="1" dirty="0" err="1">
                <a:solidFill>
                  <a:schemeClr val="bg1"/>
                </a:solidFill>
              </a:rPr>
              <a:t>MSc</a:t>
            </a:r>
            <a:r>
              <a:rPr lang="pt-BR" sz="2000" b="1" dirty="0">
                <a:solidFill>
                  <a:schemeClr val="bg1"/>
                </a:solidFill>
              </a:rPr>
              <a:t>. Heleno Cardoso</a:t>
            </a:r>
          </a:p>
          <a:p>
            <a:pPr algn="r" hangingPunct="1"/>
            <a:r>
              <a:rPr lang="pt-BR" sz="2000" b="1" dirty="0">
                <a:solidFill>
                  <a:schemeClr val="bg1"/>
                </a:solidFill>
              </a:rPr>
              <a:t>E-mail: helenocardosofilho@gmail.com</a:t>
            </a:r>
          </a:p>
        </p:txBody>
      </p:sp>
      <p:sp>
        <p:nvSpPr>
          <p:cNvPr id="7" name="Título 2">
            <a:extLst>
              <a:ext uri="{FF2B5EF4-FFF2-40B4-BE49-F238E27FC236}">
                <a16:creationId xmlns:a16="http://schemas.microsoft.com/office/drawing/2014/main" id="{5C2C7CAD-310B-468E-9BD1-616B15F8050F}"/>
              </a:ext>
            </a:extLst>
          </p:cNvPr>
          <p:cNvSpPr txBox="1">
            <a:spLocks/>
          </p:cNvSpPr>
          <p:nvPr/>
        </p:nvSpPr>
        <p:spPr>
          <a:xfrm>
            <a:off x="231278" y="224274"/>
            <a:ext cx="8681444" cy="675815"/>
          </a:xfrm>
          <a:prstGeom prst="rect">
            <a:avLst/>
          </a:prstGeom>
          <a:ln w="12700">
            <a:miter lim="400000"/>
          </a:ln>
        </p:spPr>
        <p:txBody>
          <a:bodyPr lIns="45718" tIns="45718" rIns="45718" bIns="45718" anchor="ctr">
            <a:noAutofit/>
          </a:bodyPr>
          <a:lstStyle>
            <a:lvl1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1pPr>
            <a:lvl2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2pPr>
            <a:lvl3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3pPr>
            <a:lvl4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4pPr>
            <a:lvl5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5pPr>
            <a:lvl6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6pPr>
            <a:lvl7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7pPr>
            <a:lvl8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8pPr>
            <a:lvl9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9pPr>
          </a:lstStyle>
          <a:p>
            <a:pPr algn="l" hangingPunct="1"/>
            <a:r>
              <a:rPr lang="pt-BR" b="1" dirty="0">
                <a:solidFill>
                  <a:schemeClr val="bg1"/>
                </a:solidFill>
              </a:rPr>
              <a:t>Agenda</a:t>
            </a:r>
            <a:endParaRPr lang="pt-BR" sz="4800" b="1" dirty="0">
              <a:solidFill>
                <a:schemeClr val="bg1"/>
              </a:solidFill>
            </a:endParaRPr>
          </a:p>
        </p:txBody>
      </p:sp>
      <p:cxnSp>
        <p:nvCxnSpPr>
          <p:cNvPr id="4" name="Conector reto 3">
            <a:extLst>
              <a:ext uri="{FF2B5EF4-FFF2-40B4-BE49-F238E27FC236}">
                <a16:creationId xmlns:a16="http://schemas.microsoft.com/office/drawing/2014/main" id="{03121D4B-D5B7-4659-8B64-14968B90805C}"/>
              </a:ext>
            </a:extLst>
          </p:cNvPr>
          <p:cNvCxnSpPr>
            <a:cxnSpLocks/>
          </p:cNvCxnSpPr>
          <p:nvPr/>
        </p:nvCxnSpPr>
        <p:spPr>
          <a:xfrm flipV="1">
            <a:off x="310728" y="902136"/>
            <a:ext cx="8699160" cy="40954"/>
          </a:xfrm>
          <a:prstGeom prst="line">
            <a:avLst/>
          </a:prstGeom>
          <a:ln w="38100">
            <a:headEnd type="none" w="med" len="med"/>
            <a:tailEnd type="none" w="med" len="med"/>
          </a:ln>
          <a:scene3d>
            <a:camera prst="orthographicFront"/>
            <a:lightRig rig="threePt" dir="t"/>
          </a:scene3d>
          <a:sp3d>
            <a:bevelT prst="convex"/>
          </a:sp3d>
        </p:spPr>
        <p:style>
          <a:lnRef idx="3">
            <a:schemeClr val="accent1"/>
          </a:lnRef>
          <a:fillRef idx="0">
            <a:schemeClr val="accent1"/>
          </a:fillRef>
          <a:effectRef idx="2">
            <a:schemeClr val="accent1"/>
          </a:effectRef>
          <a:fontRef idx="minor">
            <a:schemeClr val="tx1"/>
          </a:fontRef>
        </p:style>
      </p:cxn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70F8CA-DC02-4D15-8261-E003DFCF721F}"/>
              </a:ext>
            </a:extLst>
          </p:cNvPr>
          <p:cNvSpPr>
            <a:spLocks noGrp="1"/>
          </p:cNvSpPr>
          <p:nvPr>
            <p:ph type="title"/>
          </p:nvPr>
        </p:nvSpPr>
        <p:spPr>
          <a:xfrm>
            <a:off x="822960" y="214953"/>
            <a:ext cx="7543800" cy="1088068"/>
          </a:xfrm>
        </p:spPr>
        <p:txBody>
          <a:bodyPr>
            <a:normAutofit/>
          </a:bodyPr>
          <a:lstStyle/>
          <a:p>
            <a:pPr defTabSz="336947">
              <a:defRPr/>
            </a:pPr>
            <a:r>
              <a:rPr lang="en-US" sz="4400" b="1" dirty="0" err="1">
                <a:solidFill>
                  <a:srgbClr val="0070C0"/>
                </a:solidFill>
              </a:rPr>
              <a:t>Datas</a:t>
            </a:r>
            <a:r>
              <a:rPr lang="en-US" sz="4400" b="1" dirty="0">
                <a:solidFill>
                  <a:srgbClr val="0070C0"/>
                </a:solidFill>
              </a:rPr>
              <a:t> </a:t>
            </a:r>
            <a:r>
              <a:rPr lang="en-US" sz="4400" b="1" dirty="0" err="1">
                <a:solidFill>
                  <a:srgbClr val="0070C0"/>
                </a:solidFill>
              </a:rPr>
              <a:t>Avaliativas</a:t>
            </a:r>
            <a:r>
              <a:rPr lang="en-US" sz="4400" b="1" dirty="0">
                <a:solidFill>
                  <a:srgbClr val="0070C0"/>
                </a:solidFill>
              </a:rPr>
              <a:t> 2023.2</a:t>
            </a:r>
            <a:endParaRPr lang="en-US" sz="2400" dirty="0">
              <a:latin typeface="Calibri"/>
              <a:cs typeface="Calibri"/>
            </a:endParaRPr>
          </a:p>
        </p:txBody>
      </p:sp>
      <p:sp>
        <p:nvSpPr>
          <p:cNvPr id="3" name="Espaço Reservado para Conteúdo 2">
            <a:extLst>
              <a:ext uri="{FF2B5EF4-FFF2-40B4-BE49-F238E27FC236}">
                <a16:creationId xmlns:a16="http://schemas.microsoft.com/office/drawing/2014/main" id="{9E0854B4-920E-4A2E-8691-75CA4973B341}"/>
              </a:ext>
            </a:extLst>
          </p:cNvPr>
          <p:cNvSpPr>
            <a:spLocks noGrp="1"/>
          </p:cNvSpPr>
          <p:nvPr>
            <p:ph idx="1"/>
          </p:nvPr>
        </p:nvSpPr>
        <p:spPr/>
        <p:txBody>
          <a:bodyPr>
            <a:normAutofit/>
          </a:bodyPr>
          <a:lstStyle/>
          <a:p>
            <a:r>
              <a:rPr lang="pt-BR" sz="2000" b="1" dirty="0">
                <a:solidFill>
                  <a:schemeClr val="tx1"/>
                </a:solidFill>
                <a:latin typeface="Times New Roman" panose="02020603050405020304" pitchFamily="18" charset="0"/>
                <a:cs typeface="Times New Roman" panose="02020603050405020304" pitchFamily="18" charset="0"/>
              </a:rPr>
              <a:t>Avaliando o Aprendizado 1 (Presencial):</a:t>
            </a:r>
            <a:r>
              <a:rPr lang="pt-BR" sz="2000" dirty="0">
                <a:solidFill>
                  <a:schemeClr val="tx1"/>
                </a:solidFill>
                <a:latin typeface="Times New Roman" panose="02020603050405020304" pitchFamily="18" charset="0"/>
                <a:cs typeface="Times New Roman" panose="02020603050405020304" pitchFamily="18" charset="0"/>
              </a:rPr>
              <a:t> </a:t>
            </a:r>
            <a:r>
              <a:rPr lang="pt-BR" sz="2000" b="1" dirty="0">
                <a:solidFill>
                  <a:srgbClr val="FF0000"/>
                </a:solidFill>
                <a:latin typeface="Times New Roman" panose="02020603050405020304" pitchFamily="18" charset="0"/>
                <a:cs typeface="Times New Roman" panose="02020603050405020304" pitchFamily="18" charset="0"/>
              </a:rPr>
              <a:t>Final</a:t>
            </a:r>
            <a:r>
              <a:rPr lang="pt-BR" sz="2000" dirty="0">
                <a:solidFill>
                  <a:schemeClr val="tx1"/>
                </a:solidFill>
                <a:latin typeface="Times New Roman" panose="02020603050405020304" pitchFamily="18" charset="0"/>
                <a:cs typeface="Times New Roman" panose="02020603050405020304" pitchFamily="18" charset="0"/>
              </a:rPr>
              <a:t>/SETEMBRO</a:t>
            </a:r>
          </a:p>
          <a:p>
            <a:endParaRPr lang="pt-BR" sz="2000" b="1" dirty="0">
              <a:solidFill>
                <a:schemeClr val="tx1"/>
              </a:solidFill>
              <a:latin typeface="Times New Roman" panose="02020603050405020304" pitchFamily="18" charset="0"/>
              <a:cs typeface="Times New Roman" panose="02020603050405020304" pitchFamily="18" charset="0"/>
            </a:endParaRPr>
          </a:p>
          <a:p>
            <a:r>
              <a:rPr lang="pt-BR" sz="2000" b="1" dirty="0">
                <a:solidFill>
                  <a:schemeClr val="tx1"/>
                </a:solidFill>
                <a:latin typeface="Times New Roman" panose="02020603050405020304" pitchFamily="18" charset="0"/>
                <a:cs typeface="Times New Roman" panose="02020603050405020304" pitchFamily="18" charset="0"/>
              </a:rPr>
              <a:t>Avaliando o Aprendizado 2 (Online):</a:t>
            </a:r>
            <a:r>
              <a:rPr lang="pt-BR" sz="2000" dirty="0">
                <a:solidFill>
                  <a:schemeClr val="tx1"/>
                </a:solidFill>
                <a:latin typeface="Times New Roman" panose="02020603050405020304" pitchFamily="18" charset="0"/>
                <a:cs typeface="Times New Roman" panose="02020603050405020304" pitchFamily="18" charset="0"/>
              </a:rPr>
              <a:t> </a:t>
            </a:r>
            <a:r>
              <a:rPr lang="pt-BR" sz="2000" b="1" dirty="0">
                <a:solidFill>
                  <a:srgbClr val="FF0000"/>
                </a:solidFill>
                <a:latin typeface="Times New Roman" panose="02020603050405020304" pitchFamily="18" charset="0"/>
                <a:cs typeface="Times New Roman" panose="02020603050405020304" pitchFamily="18" charset="0"/>
              </a:rPr>
              <a:t>02/OUT A 05/NOV</a:t>
            </a:r>
          </a:p>
          <a:p>
            <a:endParaRPr lang="pt-BR" sz="2000" b="1" dirty="0">
              <a:solidFill>
                <a:schemeClr val="tx1"/>
              </a:solidFill>
              <a:latin typeface="Times New Roman" panose="02020603050405020304" pitchFamily="18" charset="0"/>
              <a:cs typeface="Times New Roman" panose="02020603050405020304" pitchFamily="18" charset="0"/>
            </a:endParaRPr>
          </a:p>
          <a:p>
            <a:r>
              <a:rPr lang="pt-BR" sz="2000" b="1" dirty="0">
                <a:solidFill>
                  <a:schemeClr val="tx1"/>
                </a:solidFill>
                <a:latin typeface="Times New Roman" panose="02020603050405020304" pitchFamily="18" charset="0"/>
                <a:cs typeface="Times New Roman" panose="02020603050405020304" pitchFamily="18" charset="0"/>
              </a:rPr>
              <a:t>AV (Presencial):</a:t>
            </a:r>
            <a:r>
              <a:rPr lang="pt-BR" sz="2000" dirty="0">
                <a:solidFill>
                  <a:schemeClr val="tx1"/>
                </a:solidFill>
                <a:latin typeface="Times New Roman" panose="02020603050405020304" pitchFamily="18" charset="0"/>
                <a:cs typeface="Times New Roman" panose="02020603050405020304" pitchFamily="18" charset="0"/>
              </a:rPr>
              <a:t> </a:t>
            </a:r>
            <a:r>
              <a:rPr lang="pt-BR" sz="2000" b="1" dirty="0">
                <a:solidFill>
                  <a:srgbClr val="FF0000"/>
                </a:solidFill>
                <a:latin typeface="Times New Roman" panose="02020603050405020304" pitchFamily="18" charset="0"/>
                <a:cs typeface="Times New Roman" panose="02020603050405020304" pitchFamily="18" charset="0"/>
              </a:rPr>
              <a:t>Início</a:t>
            </a:r>
            <a:r>
              <a:rPr lang="pt-BR" sz="2000" dirty="0">
                <a:solidFill>
                  <a:schemeClr val="tx1"/>
                </a:solidFill>
                <a:latin typeface="Times New Roman" panose="02020603050405020304" pitchFamily="18" charset="0"/>
                <a:cs typeface="Times New Roman" panose="02020603050405020304" pitchFamily="18" charset="0"/>
              </a:rPr>
              <a:t>/NOVEMBRO</a:t>
            </a:r>
          </a:p>
          <a:p>
            <a:endParaRPr lang="pt-BR" sz="2000" b="1" dirty="0">
              <a:solidFill>
                <a:srgbClr val="002060"/>
              </a:solidFill>
              <a:latin typeface="Times New Roman" panose="02020603050405020304" pitchFamily="18" charset="0"/>
              <a:cs typeface="Times New Roman" panose="02020603050405020304" pitchFamily="18" charset="0"/>
            </a:endParaRPr>
          </a:p>
          <a:p>
            <a:r>
              <a:rPr lang="pt-BR" sz="2000" b="1" dirty="0">
                <a:solidFill>
                  <a:srgbClr val="002060"/>
                </a:solidFill>
                <a:latin typeface="Times New Roman" panose="02020603050405020304" pitchFamily="18" charset="0"/>
                <a:cs typeface="Times New Roman" panose="02020603050405020304" pitchFamily="18" charset="0"/>
              </a:rPr>
              <a:t>FIM DO SEMESTRE LETIVO:</a:t>
            </a:r>
            <a:r>
              <a:rPr lang="pt-BR" sz="2000" dirty="0">
                <a:solidFill>
                  <a:schemeClr val="tx1"/>
                </a:solidFill>
                <a:latin typeface="Times New Roman" panose="02020603050405020304" pitchFamily="18" charset="0"/>
                <a:cs typeface="Times New Roman" panose="02020603050405020304" pitchFamily="18" charset="0"/>
              </a:rPr>
              <a:t> </a:t>
            </a:r>
            <a:r>
              <a:rPr lang="pt-BR" sz="2000" b="1" dirty="0">
                <a:solidFill>
                  <a:srgbClr val="FF0000"/>
                </a:solidFill>
                <a:latin typeface="Times New Roman" panose="02020603050405020304" pitchFamily="18" charset="0"/>
                <a:cs typeface="Times New Roman" panose="02020603050405020304" pitchFamily="18" charset="0"/>
              </a:rPr>
              <a:t>07/DEZEMBRO</a:t>
            </a:r>
          </a:p>
        </p:txBody>
      </p:sp>
      <p:sp>
        <p:nvSpPr>
          <p:cNvPr id="6" name="Espaço Reservado para Número de Slide 5">
            <a:extLst>
              <a:ext uri="{FF2B5EF4-FFF2-40B4-BE49-F238E27FC236}">
                <a16:creationId xmlns:a16="http://schemas.microsoft.com/office/drawing/2014/main" id="{391249D3-C59D-41E6-AF88-D8DF193EA7EB}"/>
              </a:ext>
            </a:extLst>
          </p:cNvPr>
          <p:cNvSpPr>
            <a:spLocks noGrp="1"/>
          </p:cNvSpPr>
          <p:nvPr>
            <p:ph type="sldNum" sz="quarter" idx="12"/>
          </p:nvPr>
        </p:nvSpPr>
        <p:spPr>
          <a:xfrm>
            <a:off x="8424556" y="4765688"/>
            <a:ext cx="262247" cy="276995"/>
          </a:xfrm>
        </p:spPr>
        <p:txBody>
          <a:bodyPr/>
          <a:lstStyle/>
          <a:p>
            <a:fld id="{E50FAC2A-6E90-4BEA-B3BF-15B8E63C5B7E}" type="slidenum">
              <a:rPr lang="pt-BR" smtClean="0"/>
              <a:pPr/>
              <a:t>20</a:t>
            </a:fld>
            <a:endParaRPr lang="pt-BR"/>
          </a:p>
        </p:txBody>
      </p:sp>
    </p:spTree>
    <p:extLst>
      <p:ext uri="{BB962C8B-B14F-4D97-AF65-F5344CB8AC3E}">
        <p14:creationId xmlns:p14="http://schemas.microsoft.com/office/powerpoint/2010/main" val="27265694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05980"/>
            <a:ext cx="8229600" cy="857251"/>
          </a:xfrm>
        </p:spPr>
        <p:txBody>
          <a:bodyPr/>
          <a:lstStyle/>
          <a:p>
            <a:r>
              <a:rPr lang="en-US" b="1" dirty="0" err="1">
                <a:solidFill>
                  <a:srgbClr val="0070C0"/>
                </a:solidFill>
              </a:rPr>
              <a:t>Referências</a:t>
            </a:r>
            <a:r>
              <a:rPr lang="en-US" b="1" dirty="0">
                <a:solidFill>
                  <a:srgbClr val="0070C0"/>
                </a:solidFill>
              </a:rPr>
              <a:t> </a:t>
            </a:r>
            <a:r>
              <a:rPr lang="en-US" b="1" dirty="0" err="1">
                <a:solidFill>
                  <a:srgbClr val="0070C0"/>
                </a:solidFill>
              </a:rPr>
              <a:t>Bibliográficas</a:t>
            </a:r>
            <a:endParaRPr lang="en-US" b="1" dirty="0">
              <a:solidFill>
                <a:srgbClr val="0070C0"/>
              </a:solidFill>
            </a:endParaRPr>
          </a:p>
        </p:txBody>
      </p:sp>
      <p:sp>
        <p:nvSpPr>
          <p:cNvPr id="8" name="Text Placeholder 2"/>
          <p:cNvSpPr>
            <a:spLocks noGrp="1"/>
          </p:cNvSpPr>
          <p:nvPr>
            <p:ph type="body" sz="half" idx="1"/>
          </p:nvPr>
        </p:nvSpPr>
        <p:spPr>
          <a:xfrm>
            <a:off x="142865" y="1116712"/>
            <a:ext cx="8865056" cy="3833334"/>
          </a:xfrm>
        </p:spPr>
        <p:txBody>
          <a:bodyPr>
            <a:noAutofit/>
          </a:bodyPr>
          <a:lstStyle/>
          <a:p>
            <a:pPr algn="just" eaLnBrk="0" hangingPunct="0"/>
            <a:r>
              <a:rPr lang="pt-BR" sz="1800" b="1" u="sng" dirty="0">
                <a:solidFill>
                  <a:schemeClr val="tx1"/>
                </a:solidFill>
                <a:latin typeface="Times New Roman" panose="02020603050405020304" pitchFamily="18" charset="0"/>
                <a:cs typeface="Times New Roman" panose="02020603050405020304" pitchFamily="18" charset="0"/>
              </a:rPr>
              <a:t>BÁSICA</a:t>
            </a:r>
          </a:p>
          <a:p>
            <a:pPr marL="0" indent="0" algn="just" eaLnBrk="0" hangingPunct="0">
              <a:buNone/>
            </a:pPr>
            <a:endParaRPr lang="pt-BR" sz="1600" dirty="0">
              <a:solidFill>
                <a:schemeClr val="tx1"/>
              </a:solidFill>
              <a:latin typeface="Times New Roman" panose="02020603050405020304" pitchFamily="18" charset="0"/>
              <a:cs typeface="Times New Roman" panose="02020603050405020304" pitchFamily="18" charset="0"/>
            </a:endParaRPr>
          </a:p>
          <a:p>
            <a:pPr marL="0" indent="0" algn="just" eaLnBrk="0" hangingPunct="0">
              <a:buNone/>
            </a:pPr>
            <a:r>
              <a:rPr lang="pt-BR" sz="1600" dirty="0">
                <a:solidFill>
                  <a:schemeClr val="tx1"/>
                </a:solidFill>
                <a:latin typeface="Times New Roman" panose="02020603050405020304" pitchFamily="18" charset="0"/>
                <a:cs typeface="Times New Roman" panose="02020603050405020304" pitchFamily="18" charset="0"/>
              </a:rPr>
              <a:t>	</a:t>
            </a:r>
            <a:r>
              <a:rPr lang="pt-BR" sz="1600" b="1" dirty="0">
                <a:solidFill>
                  <a:srgbClr val="FF0000"/>
                </a:solidFill>
                <a:latin typeface="Times New Roman" panose="02020603050405020304" pitchFamily="18" charset="0"/>
                <a:cs typeface="Times New Roman" panose="02020603050405020304" pitchFamily="18" charset="0"/>
              </a:rPr>
              <a:t>ELMASRI, R.; NAVATHE</a:t>
            </a:r>
            <a:r>
              <a:rPr lang="pt-BR" sz="1600" dirty="0">
                <a:solidFill>
                  <a:schemeClr val="tx1"/>
                </a:solidFill>
                <a:latin typeface="Times New Roman" panose="02020603050405020304" pitchFamily="18" charset="0"/>
                <a:cs typeface="Times New Roman" panose="02020603050405020304" pitchFamily="18" charset="0"/>
              </a:rPr>
              <a:t>, S. Sistemas de banco de dados. 7. São Paulo: Pearson, 2018.</a:t>
            </a:r>
          </a:p>
          <a:p>
            <a:pPr marL="0" indent="0" algn="just" eaLnBrk="0" hangingPunct="0">
              <a:buNone/>
            </a:pPr>
            <a:r>
              <a:rPr lang="pt-BR" sz="1600" dirty="0">
                <a:solidFill>
                  <a:schemeClr val="tx1"/>
                </a:solidFill>
                <a:latin typeface="Times New Roman" panose="02020603050405020304" pitchFamily="18" charset="0"/>
                <a:cs typeface="Times New Roman" panose="02020603050405020304" pitchFamily="18" charset="0"/>
              </a:rPr>
              <a:t>	</a:t>
            </a:r>
            <a:r>
              <a:rPr lang="pt-BR" sz="1600" b="1" dirty="0">
                <a:solidFill>
                  <a:schemeClr val="tx1"/>
                </a:solidFill>
                <a:latin typeface="Times New Roman" panose="02020603050405020304" pitchFamily="18" charset="0"/>
                <a:cs typeface="Times New Roman" panose="02020603050405020304" pitchFamily="18" charset="0"/>
              </a:rPr>
              <a:t>Disponível em</a:t>
            </a:r>
            <a:r>
              <a:rPr lang="pt-BR" sz="1600" dirty="0">
                <a:solidFill>
                  <a:schemeClr val="tx1"/>
                </a:solidFill>
                <a:latin typeface="Times New Roman" panose="02020603050405020304" pitchFamily="18" charset="0"/>
                <a:cs typeface="Times New Roman" panose="02020603050405020304" pitchFamily="18" charset="0"/>
              </a:rPr>
              <a:t>: </a:t>
            </a:r>
            <a:r>
              <a:rPr lang="pt-BR" sz="1600" dirty="0">
                <a:solidFill>
                  <a:schemeClr val="tx1"/>
                </a:solidFill>
                <a:latin typeface="Times New Roman" panose="02020603050405020304" pitchFamily="18" charset="0"/>
                <a:cs typeface="Times New Roman" panose="02020603050405020304" pitchFamily="18" charset="0"/>
                <a:hlinkClick r:id="rId3"/>
              </a:rPr>
              <a:t>https://plataforma.bvirtual.com.br/Acervo/Publicacao/168492</a:t>
            </a:r>
            <a:r>
              <a:rPr lang="pt-BR" sz="1600" dirty="0">
                <a:solidFill>
                  <a:schemeClr val="tx1"/>
                </a:solidFill>
                <a:latin typeface="Times New Roman" panose="02020603050405020304" pitchFamily="18" charset="0"/>
                <a:cs typeface="Times New Roman" panose="02020603050405020304" pitchFamily="18" charset="0"/>
              </a:rPr>
              <a:t> </a:t>
            </a:r>
          </a:p>
          <a:p>
            <a:pPr marL="0" indent="0" algn="just" eaLnBrk="0" hangingPunct="0">
              <a:buNone/>
            </a:pPr>
            <a:endParaRPr lang="pt-BR" sz="1600" dirty="0">
              <a:solidFill>
                <a:schemeClr val="tx1"/>
              </a:solidFill>
              <a:latin typeface="Times New Roman" panose="02020603050405020304" pitchFamily="18" charset="0"/>
              <a:cs typeface="Times New Roman" panose="02020603050405020304" pitchFamily="18" charset="0"/>
            </a:endParaRPr>
          </a:p>
          <a:p>
            <a:pPr marL="0" indent="0" algn="just" eaLnBrk="0" hangingPunct="0">
              <a:buNone/>
            </a:pPr>
            <a:r>
              <a:rPr lang="pt-BR" sz="1600" dirty="0">
                <a:solidFill>
                  <a:schemeClr val="tx1"/>
                </a:solidFill>
                <a:latin typeface="Times New Roman" panose="02020603050405020304" pitchFamily="18" charset="0"/>
                <a:cs typeface="Times New Roman" panose="02020603050405020304" pitchFamily="18" charset="0"/>
              </a:rPr>
              <a:t>	</a:t>
            </a:r>
            <a:r>
              <a:rPr lang="pt-BR" sz="1600" b="1" dirty="0">
                <a:solidFill>
                  <a:srgbClr val="FF0000"/>
                </a:solidFill>
                <a:latin typeface="Times New Roman" panose="02020603050405020304" pitchFamily="18" charset="0"/>
                <a:cs typeface="Times New Roman" panose="02020603050405020304" pitchFamily="18" charset="0"/>
              </a:rPr>
              <a:t>HEUSER, C</a:t>
            </a:r>
            <a:r>
              <a:rPr lang="pt-BR" sz="1600" dirty="0">
                <a:solidFill>
                  <a:schemeClr val="tx1"/>
                </a:solidFill>
                <a:latin typeface="Times New Roman" panose="02020603050405020304" pitchFamily="18" charset="0"/>
                <a:cs typeface="Times New Roman" panose="02020603050405020304" pitchFamily="18" charset="0"/>
              </a:rPr>
              <a:t>. Projeto de banco de dados. 6. Porto Alegre: Artmed, 2009.</a:t>
            </a:r>
          </a:p>
          <a:p>
            <a:pPr marL="0" indent="0" algn="just" eaLnBrk="0" hangingPunct="0">
              <a:buNone/>
            </a:pPr>
            <a:r>
              <a:rPr lang="pt-BR" sz="1600" dirty="0">
                <a:solidFill>
                  <a:schemeClr val="tx1"/>
                </a:solidFill>
                <a:latin typeface="Times New Roman" panose="02020603050405020304" pitchFamily="18" charset="0"/>
                <a:cs typeface="Times New Roman" panose="02020603050405020304" pitchFamily="18" charset="0"/>
              </a:rPr>
              <a:t>	</a:t>
            </a:r>
            <a:r>
              <a:rPr lang="pt-BR" sz="1600" b="1" dirty="0">
                <a:solidFill>
                  <a:schemeClr val="tx1"/>
                </a:solidFill>
                <a:latin typeface="Times New Roman" panose="02020603050405020304" pitchFamily="18" charset="0"/>
                <a:cs typeface="Times New Roman" panose="02020603050405020304" pitchFamily="18" charset="0"/>
              </a:rPr>
              <a:t>Disponível em</a:t>
            </a:r>
            <a:r>
              <a:rPr lang="pt-BR" sz="1600" dirty="0">
                <a:solidFill>
                  <a:schemeClr val="tx1"/>
                </a:solidFill>
                <a:latin typeface="Times New Roman" panose="02020603050405020304" pitchFamily="18" charset="0"/>
                <a:cs typeface="Times New Roman" panose="02020603050405020304" pitchFamily="18" charset="0"/>
              </a:rPr>
              <a:t>: </a:t>
            </a:r>
            <a:r>
              <a:rPr lang="pt-BR" sz="1600" dirty="0">
                <a:solidFill>
                  <a:schemeClr val="tx1"/>
                </a:solidFill>
                <a:latin typeface="Times New Roman" panose="02020603050405020304" pitchFamily="18" charset="0"/>
                <a:cs typeface="Times New Roman" panose="02020603050405020304" pitchFamily="18" charset="0"/>
                <a:hlinkClick r:id="rId4"/>
              </a:rPr>
              <a:t>https://integrada.minhabiblioteca.com.br/#/books/9788577804528/</a:t>
            </a:r>
            <a:r>
              <a:rPr lang="pt-BR" sz="1600" dirty="0">
                <a:solidFill>
                  <a:schemeClr val="tx1"/>
                </a:solidFill>
                <a:latin typeface="Times New Roman" panose="02020603050405020304" pitchFamily="18" charset="0"/>
                <a:cs typeface="Times New Roman" panose="02020603050405020304" pitchFamily="18" charset="0"/>
              </a:rPr>
              <a:t> </a:t>
            </a:r>
          </a:p>
          <a:p>
            <a:pPr marL="0" indent="0" algn="just" eaLnBrk="0" hangingPunct="0">
              <a:buNone/>
            </a:pPr>
            <a:endParaRPr lang="pt-BR" sz="1600" dirty="0">
              <a:solidFill>
                <a:schemeClr val="tx1"/>
              </a:solidFill>
              <a:latin typeface="Times New Roman" panose="02020603050405020304" pitchFamily="18" charset="0"/>
              <a:cs typeface="Times New Roman" panose="02020603050405020304" pitchFamily="18" charset="0"/>
            </a:endParaRPr>
          </a:p>
          <a:p>
            <a:pPr marL="0" indent="0" algn="just" eaLnBrk="0" hangingPunct="0">
              <a:buNone/>
            </a:pPr>
            <a:r>
              <a:rPr lang="pt-BR" sz="1600" dirty="0">
                <a:solidFill>
                  <a:schemeClr val="tx1"/>
                </a:solidFill>
                <a:latin typeface="Times New Roman" panose="02020603050405020304" pitchFamily="18" charset="0"/>
                <a:cs typeface="Times New Roman" panose="02020603050405020304" pitchFamily="18" charset="0"/>
              </a:rPr>
              <a:t>	</a:t>
            </a:r>
            <a:r>
              <a:rPr lang="pt-BR" sz="1600" b="1" dirty="0">
                <a:solidFill>
                  <a:srgbClr val="FF0000"/>
                </a:solidFill>
                <a:latin typeface="Times New Roman" panose="02020603050405020304" pitchFamily="18" charset="0"/>
                <a:cs typeface="Times New Roman" panose="02020603050405020304" pitchFamily="18" charset="0"/>
              </a:rPr>
              <a:t>PUGA, Sandra; FRANÇA, Edson; GOYA, Milton</a:t>
            </a:r>
            <a:r>
              <a:rPr lang="pt-BR" sz="1600" dirty="0">
                <a:solidFill>
                  <a:schemeClr val="tx1"/>
                </a:solidFill>
                <a:latin typeface="Times New Roman" panose="02020603050405020304" pitchFamily="18" charset="0"/>
                <a:cs typeface="Times New Roman" panose="02020603050405020304" pitchFamily="18" charset="0"/>
              </a:rPr>
              <a:t>. Banco de dados: implementação em SQL,</a:t>
            </a:r>
          </a:p>
          <a:p>
            <a:pPr marL="0" indent="0" algn="just" eaLnBrk="0" hangingPunct="0">
              <a:buNone/>
            </a:pPr>
            <a:r>
              <a:rPr lang="pt-BR" sz="1600" dirty="0">
                <a:solidFill>
                  <a:schemeClr val="tx1"/>
                </a:solidFill>
                <a:latin typeface="Times New Roman" panose="02020603050405020304" pitchFamily="18" charset="0"/>
                <a:cs typeface="Times New Roman" panose="02020603050405020304" pitchFamily="18" charset="0"/>
              </a:rPr>
              <a:t>PL/SQL e Oracle 11g. 1. São Paulo: Pearson, 2013.</a:t>
            </a:r>
          </a:p>
          <a:p>
            <a:pPr marL="0" indent="0" algn="just" eaLnBrk="0" hangingPunct="0">
              <a:buNone/>
            </a:pPr>
            <a:r>
              <a:rPr lang="pt-BR" sz="1600" dirty="0">
                <a:solidFill>
                  <a:schemeClr val="tx1"/>
                </a:solidFill>
                <a:latin typeface="Times New Roman" panose="02020603050405020304" pitchFamily="18" charset="0"/>
                <a:cs typeface="Times New Roman" panose="02020603050405020304" pitchFamily="18" charset="0"/>
              </a:rPr>
              <a:t>	</a:t>
            </a:r>
            <a:r>
              <a:rPr lang="pt-BR" sz="1600" b="1" dirty="0">
                <a:solidFill>
                  <a:schemeClr val="tx1"/>
                </a:solidFill>
                <a:latin typeface="Times New Roman" panose="02020603050405020304" pitchFamily="18" charset="0"/>
                <a:cs typeface="Times New Roman" panose="02020603050405020304" pitchFamily="18" charset="0"/>
              </a:rPr>
              <a:t>Disponível em</a:t>
            </a:r>
            <a:r>
              <a:rPr lang="pt-BR" sz="1600" dirty="0">
                <a:solidFill>
                  <a:schemeClr val="tx1"/>
                </a:solidFill>
                <a:latin typeface="Times New Roman" panose="02020603050405020304" pitchFamily="18" charset="0"/>
                <a:cs typeface="Times New Roman" panose="02020603050405020304" pitchFamily="18" charset="0"/>
              </a:rPr>
              <a:t>: </a:t>
            </a:r>
            <a:r>
              <a:rPr lang="pt-BR" sz="1600" dirty="0">
                <a:solidFill>
                  <a:schemeClr val="tx1"/>
                </a:solidFill>
                <a:latin typeface="Times New Roman" panose="02020603050405020304" pitchFamily="18" charset="0"/>
                <a:cs typeface="Times New Roman" panose="02020603050405020304" pitchFamily="18" charset="0"/>
                <a:hlinkClick r:id="rId5"/>
              </a:rPr>
              <a:t>https://plataforma.bvirtual.com.br/Acervo/Publicacao/3842</a:t>
            </a:r>
            <a:r>
              <a:rPr lang="pt-BR" sz="1600" dirty="0">
                <a:solidFill>
                  <a:schemeClr val="tx1"/>
                </a:solidFill>
                <a:latin typeface="Times New Roman" panose="02020603050405020304" pitchFamily="18" charset="0"/>
                <a:cs typeface="Times New Roman" panose="02020603050405020304" pitchFamily="18" charset="0"/>
              </a:rPr>
              <a:t> </a:t>
            </a:r>
          </a:p>
          <a:p>
            <a:pPr marL="0" indent="0" algn="just" eaLnBrk="0" hangingPunct="0">
              <a:buNone/>
            </a:pPr>
            <a:r>
              <a:rPr lang="pt-BR" sz="1600" dirty="0">
                <a:solidFill>
                  <a:schemeClr val="tx1"/>
                </a:solidFill>
                <a:latin typeface="Times New Roman" panose="02020603050405020304" pitchFamily="18" charset="0"/>
                <a:cs typeface="Times New Roman" panose="02020603050405020304" pitchFamily="18" charset="0"/>
              </a:rPr>
              <a:t>	</a:t>
            </a:r>
          </a:p>
        </p:txBody>
      </p:sp>
      <p:cxnSp>
        <p:nvCxnSpPr>
          <p:cNvPr id="4" name="Conector reto 3">
            <a:extLst>
              <a:ext uri="{FF2B5EF4-FFF2-40B4-BE49-F238E27FC236}">
                <a16:creationId xmlns:a16="http://schemas.microsoft.com/office/drawing/2014/main" id="{53C1D5BE-B08D-43BA-9100-4319F7669DAD}"/>
              </a:ext>
            </a:extLst>
          </p:cNvPr>
          <p:cNvCxnSpPr>
            <a:cxnSpLocks/>
          </p:cNvCxnSpPr>
          <p:nvPr/>
        </p:nvCxnSpPr>
        <p:spPr>
          <a:xfrm flipV="1">
            <a:off x="310728" y="902136"/>
            <a:ext cx="8699160" cy="40954"/>
          </a:xfrm>
          <a:prstGeom prst="line">
            <a:avLst/>
          </a:prstGeom>
          <a:ln w="38100">
            <a:headEnd type="none" w="med" len="med"/>
            <a:tailEnd type="none" w="med" len="med"/>
          </a:ln>
          <a:scene3d>
            <a:camera prst="orthographicFront"/>
            <a:lightRig rig="threePt" dir="t"/>
          </a:scene3d>
          <a:sp3d>
            <a:bevelT prst="convex"/>
          </a:sp3d>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63891325"/>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05980"/>
            <a:ext cx="8229600" cy="857251"/>
          </a:xfrm>
        </p:spPr>
        <p:txBody>
          <a:bodyPr/>
          <a:lstStyle/>
          <a:p>
            <a:r>
              <a:rPr lang="en-US" b="1" dirty="0" err="1">
                <a:solidFill>
                  <a:srgbClr val="0070C0"/>
                </a:solidFill>
              </a:rPr>
              <a:t>Referências</a:t>
            </a:r>
            <a:r>
              <a:rPr lang="en-US" b="1" dirty="0">
                <a:solidFill>
                  <a:srgbClr val="0070C0"/>
                </a:solidFill>
              </a:rPr>
              <a:t> </a:t>
            </a:r>
            <a:r>
              <a:rPr lang="en-US" b="1" dirty="0" err="1">
                <a:solidFill>
                  <a:srgbClr val="0070C0"/>
                </a:solidFill>
              </a:rPr>
              <a:t>Bibliográficas</a:t>
            </a:r>
            <a:endParaRPr lang="en-US" b="1" dirty="0">
              <a:solidFill>
                <a:srgbClr val="0070C0"/>
              </a:solidFill>
            </a:endParaRPr>
          </a:p>
        </p:txBody>
      </p:sp>
      <p:sp>
        <p:nvSpPr>
          <p:cNvPr id="8" name="Text Placeholder 2"/>
          <p:cNvSpPr>
            <a:spLocks noGrp="1"/>
          </p:cNvSpPr>
          <p:nvPr>
            <p:ph type="body" sz="half" idx="1"/>
          </p:nvPr>
        </p:nvSpPr>
        <p:spPr>
          <a:xfrm>
            <a:off x="142865" y="1104186"/>
            <a:ext cx="8865056" cy="3833334"/>
          </a:xfrm>
        </p:spPr>
        <p:txBody>
          <a:bodyPr>
            <a:noAutofit/>
          </a:bodyPr>
          <a:lstStyle/>
          <a:p>
            <a:pPr algn="just" eaLnBrk="0" hangingPunct="0"/>
            <a:r>
              <a:rPr lang="pt-BR" sz="1800" b="1" u="sng" dirty="0">
                <a:solidFill>
                  <a:schemeClr val="tx1"/>
                </a:solidFill>
                <a:latin typeface="Times New Roman" panose="02020603050405020304" pitchFamily="18" charset="0"/>
                <a:cs typeface="Times New Roman" panose="02020603050405020304" pitchFamily="18" charset="0"/>
              </a:rPr>
              <a:t>COMPLEMENTAR</a:t>
            </a:r>
          </a:p>
          <a:p>
            <a:pPr marL="447675" lvl="1" indent="0" algn="just" eaLnBrk="0" hangingPunct="0">
              <a:buNone/>
            </a:pPr>
            <a:endParaRPr lang="pt-BR" altLang="pt-BR" sz="1600" dirty="0">
              <a:solidFill>
                <a:schemeClr val="tx1"/>
              </a:solidFill>
              <a:latin typeface="Times New Roman" panose="02020603050405020304" pitchFamily="18" charset="0"/>
              <a:cs typeface="Times New Roman" panose="02020603050405020304" pitchFamily="18" charset="0"/>
            </a:endParaRPr>
          </a:p>
          <a:p>
            <a:pPr marL="447675" lvl="1" indent="0" algn="just" eaLnBrk="0" hangingPunct="0">
              <a:buNone/>
            </a:pPr>
            <a:r>
              <a:rPr lang="pt-BR" altLang="pt-BR" sz="1600" b="1" dirty="0">
                <a:solidFill>
                  <a:srgbClr val="FF0000"/>
                </a:solidFill>
                <a:latin typeface="Times New Roman" panose="02020603050405020304" pitchFamily="18" charset="0"/>
                <a:cs typeface="Times New Roman" panose="02020603050405020304" pitchFamily="18" charset="0"/>
              </a:rPr>
              <a:t>ALVES, William Pereira</a:t>
            </a:r>
            <a:r>
              <a:rPr lang="pt-BR" altLang="pt-BR" sz="1600" dirty="0">
                <a:solidFill>
                  <a:schemeClr val="tx1"/>
                </a:solidFill>
                <a:latin typeface="Times New Roman" panose="02020603050405020304" pitchFamily="18" charset="0"/>
                <a:cs typeface="Times New Roman" panose="02020603050405020304" pitchFamily="18" charset="0"/>
              </a:rPr>
              <a:t>. Banco de dados. 1. São Paulo: Érica, 2014.</a:t>
            </a:r>
          </a:p>
          <a:p>
            <a:pPr marL="447675" lvl="1" indent="0" algn="just" eaLnBrk="0" hangingPunct="0">
              <a:buNone/>
            </a:pPr>
            <a:r>
              <a:rPr lang="pt-BR" altLang="pt-BR" sz="1600" b="1" dirty="0">
                <a:solidFill>
                  <a:schemeClr val="tx1"/>
                </a:solidFill>
                <a:latin typeface="Times New Roman" panose="02020603050405020304" pitchFamily="18" charset="0"/>
                <a:cs typeface="Times New Roman" panose="02020603050405020304" pitchFamily="18" charset="0"/>
              </a:rPr>
              <a:t>Disponível em</a:t>
            </a:r>
            <a:r>
              <a:rPr lang="pt-BR" altLang="pt-BR" sz="1600" dirty="0">
                <a:solidFill>
                  <a:schemeClr val="tx1"/>
                </a:solidFill>
                <a:latin typeface="Times New Roman" panose="02020603050405020304" pitchFamily="18" charset="0"/>
                <a:cs typeface="Times New Roman" panose="02020603050405020304" pitchFamily="18" charset="0"/>
              </a:rPr>
              <a:t>: </a:t>
            </a:r>
            <a:r>
              <a:rPr lang="pt-BR" altLang="pt-BR" sz="1600" dirty="0">
                <a:solidFill>
                  <a:schemeClr val="tx1"/>
                </a:solidFill>
                <a:latin typeface="Times New Roman" panose="02020603050405020304" pitchFamily="18" charset="0"/>
                <a:cs typeface="Times New Roman" panose="02020603050405020304" pitchFamily="18" charset="0"/>
                <a:hlinkClick r:id="rId3"/>
              </a:rPr>
              <a:t>https://integrada.minhabiblioteca.com.br/#/books/9788536518961/cfi/0!/4/2</a:t>
            </a:r>
            <a:r>
              <a:rPr lang="pt-BR" altLang="pt-BR" sz="1600" dirty="0">
                <a:solidFill>
                  <a:schemeClr val="tx1"/>
                </a:solidFill>
                <a:latin typeface="Times New Roman" panose="02020603050405020304" pitchFamily="18" charset="0"/>
                <a:cs typeface="Times New Roman" panose="02020603050405020304" pitchFamily="18" charset="0"/>
              </a:rPr>
              <a:t> </a:t>
            </a:r>
          </a:p>
          <a:p>
            <a:pPr marL="447675" lvl="1" indent="0" algn="just" eaLnBrk="0" hangingPunct="0">
              <a:buNone/>
            </a:pPr>
            <a:endParaRPr lang="pt-BR" altLang="pt-BR" sz="1600" dirty="0">
              <a:solidFill>
                <a:schemeClr val="tx1"/>
              </a:solidFill>
              <a:latin typeface="Times New Roman" panose="02020603050405020304" pitchFamily="18" charset="0"/>
              <a:cs typeface="Times New Roman" panose="02020603050405020304" pitchFamily="18" charset="0"/>
            </a:endParaRPr>
          </a:p>
          <a:p>
            <a:pPr marL="447675" lvl="1" indent="0" algn="just" eaLnBrk="0" hangingPunct="0">
              <a:buNone/>
            </a:pPr>
            <a:r>
              <a:rPr lang="pt-BR" altLang="pt-BR" sz="1600" b="1" dirty="0">
                <a:solidFill>
                  <a:srgbClr val="FF0000"/>
                </a:solidFill>
                <a:latin typeface="Times New Roman" panose="02020603050405020304" pitchFamily="18" charset="0"/>
                <a:cs typeface="Times New Roman" panose="02020603050405020304" pitchFamily="18" charset="0"/>
              </a:rPr>
              <a:t>BALIEIRO, R</a:t>
            </a:r>
            <a:r>
              <a:rPr lang="pt-BR" altLang="pt-BR" sz="1600" dirty="0">
                <a:solidFill>
                  <a:schemeClr val="tx1"/>
                </a:solidFill>
                <a:latin typeface="Times New Roman" panose="02020603050405020304" pitchFamily="18" charset="0"/>
                <a:cs typeface="Times New Roman" panose="02020603050405020304" pitchFamily="18" charset="0"/>
              </a:rPr>
              <a:t>. Banco de dados. 1. Rio de Janeiro: </a:t>
            </a:r>
            <a:r>
              <a:rPr lang="pt-BR" altLang="pt-BR" sz="1600" dirty="0" err="1">
                <a:solidFill>
                  <a:schemeClr val="tx1"/>
                </a:solidFill>
                <a:latin typeface="Times New Roman" panose="02020603050405020304" pitchFamily="18" charset="0"/>
                <a:cs typeface="Times New Roman" panose="02020603050405020304" pitchFamily="18" charset="0"/>
              </a:rPr>
              <a:t>Seses</a:t>
            </a:r>
            <a:r>
              <a:rPr lang="pt-BR" altLang="pt-BR" sz="1600" dirty="0">
                <a:solidFill>
                  <a:schemeClr val="tx1"/>
                </a:solidFill>
                <a:latin typeface="Times New Roman" panose="02020603050405020304" pitchFamily="18" charset="0"/>
                <a:cs typeface="Times New Roman" panose="02020603050405020304" pitchFamily="18" charset="0"/>
              </a:rPr>
              <a:t>, 2015.</a:t>
            </a:r>
          </a:p>
          <a:p>
            <a:pPr marL="447675" lvl="1" indent="0" algn="just" eaLnBrk="0" hangingPunct="0">
              <a:buNone/>
            </a:pPr>
            <a:r>
              <a:rPr lang="pt-BR" altLang="pt-BR" sz="1600" b="1" dirty="0">
                <a:solidFill>
                  <a:schemeClr val="tx1"/>
                </a:solidFill>
                <a:latin typeface="Times New Roman" panose="02020603050405020304" pitchFamily="18" charset="0"/>
                <a:cs typeface="Times New Roman" panose="02020603050405020304" pitchFamily="18" charset="0"/>
              </a:rPr>
              <a:t>Disponível em</a:t>
            </a:r>
            <a:r>
              <a:rPr lang="pt-BR" altLang="pt-BR" sz="1600" dirty="0">
                <a:solidFill>
                  <a:schemeClr val="tx1"/>
                </a:solidFill>
                <a:latin typeface="Times New Roman" panose="02020603050405020304" pitchFamily="18" charset="0"/>
                <a:cs typeface="Times New Roman" panose="02020603050405020304" pitchFamily="18" charset="0"/>
              </a:rPr>
              <a:t>: http://repositorio.savaestacio.com.br/site/index.html#/objeto/detalhes/863C0185­</a:t>
            </a:r>
          </a:p>
          <a:p>
            <a:pPr marL="447675" lvl="1" indent="0" algn="just" eaLnBrk="0" hangingPunct="0">
              <a:buNone/>
            </a:pPr>
            <a:r>
              <a:rPr lang="pt-BR" altLang="pt-BR" sz="1600" dirty="0">
                <a:solidFill>
                  <a:schemeClr val="tx1"/>
                </a:solidFill>
                <a:latin typeface="Times New Roman" panose="02020603050405020304" pitchFamily="18" charset="0"/>
                <a:cs typeface="Times New Roman" panose="02020603050405020304" pitchFamily="18" charset="0"/>
              </a:rPr>
              <a:t>0EA3­4A1C­A9D0­9218755FC46F </a:t>
            </a:r>
          </a:p>
          <a:p>
            <a:pPr marL="447675" lvl="1" indent="0" algn="just" eaLnBrk="0" hangingPunct="0">
              <a:buNone/>
            </a:pPr>
            <a:endParaRPr lang="pt-BR" altLang="pt-BR" sz="1600" dirty="0">
              <a:solidFill>
                <a:schemeClr val="tx1"/>
              </a:solidFill>
              <a:latin typeface="Times New Roman" panose="02020603050405020304" pitchFamily="18" charset="0"/>
              <a:cs typeface="Times New Roman" panose="02020603050405020304" pitchFamily="18" charset="0"/>
            </a:endParaRPr>
          </a:p>
          <a:p>
            <a:pPr marL="447675" lvl="1" indent="0" algn="just" eaLnBrk="0" hangingPunct="0">
              <a:buNone/>
            </a:pPr>
            <a:r>
              <a:rPr lang="pt-BR" altLang="pt-BR" sz="1600" b="1" dirty="0">
                <a:solidFill>
                  <a:srgbClr val="FF0000"/>
                </a:solidFill>
                <a:latin typeface="Times New Roman" panose="02020603050405020304" pitchFamily="18" charset="0"/>
                <a:cs typeface="Times New Roman" panose="02020603050405020304" pitchFamily="18" charset="0"/>
              </a:rPr>
              <a:t>FONSECA, Cleber Costa da</a:t>
            </a:r>
            <a:r>
              <a:rPr lang="pt-BR" altLang="pt-BR" sz="1600" dirty="0">
                <a:solidFill>
                  <a:schemeClr val="tx1"/>
                </a:solidFill>
                <a:latin typeface="Times New Roman" panose="02020603050405020304" pitchFamily="18" charset="0"/>
                <a:cs typeface="Times New Roman" panose="02020603050405020304" pitchFamily="18" charset="0"/>
              </a:rPr>
              <a:t>. Implementação de banco de dados. 1. Rio de Janeiro: </a:t>
            </a:r>
            <a:r>
              <a:rPr lang="pt-BR" altLang="pt-BR" sz="1600" dirty="0" err="1">
                <a:solidFill>
                  <a:schemeClr val="tx1"/>
                </a:solidFill>
                <a:latin typeface="Times New Roman" panose="02020603050405020304" pitchFamily="18" charset="0"/>
                <a:cs typeface="Times New Roman" panose="02020603050405020304" pitchFamily="18" charset="0"/>
              </a:rPr>
              <a:t>Seses</a:t>
            </a:r>
            <a:r>
              <a:rPr lang="pt-BR" altLang="pt-BR" sz="1600" dirty="0">
                <a:solidFill>
                  <a:schemeClr val="tx1"/>
                </a:solidFill>
                <a:latin typeface="Times New Roman" panose="02020603050405020304" pitchFamily="18" charset="0"/>
                <a:cs typeface="Times New Roman" panose="02020603050405020304" pitchFamily="18" charset="0"/>
              </a:rPr>
              <a:t>, 2016.</a:t>
            </a:r>
          </a:p>
          <a:p>
            <a:pPr marL="447675" lvl="1" indent="0" algn="just" eaLnBrk="0" hangingPunct="0">
              <a:buNone/>
            </a:pPr>
            <a:r>
              <a:rPr lang="pt-BR" altLang="pt-BR" sz="1600" b="1" dirty="0">
                <a:solidFill>
                  <a:schemeClr val="tx1"/>
                </a:solidFill>
                <a:latin typeface="Times New Roman" panose="02020603050405020304" pitchFamily="18" charset="0"/>
                <a:cs typeface="Times New Roman" panose="02020603050405020304" pitchFamily="18" charset="0"/>
              </a:rPr>
              <a:t>Disponível em</a:t>
            </a:r>
            <a:r>
              <a:rPr lang="pt-BR" altLang="pt-BR" sz="1600" dirty="0">
                <a:solidFill>
                  <a:schemeClr val="tx1"/>
                </a:solidFill>
                <a:latin typeface="Times New Roman" panose="02020603050405020304" pitchFamily="18" charset="0"/>
                <a:cs typeface="Times New Roman" panose="02020603050405020304" pitchFamily="18" charset="0"/>
              </a:rPr>
              <a:t>: http://repositorio.savaestacio.com.br/site/index.html#/objeto/detalhes/77DC7FC9­</a:t>
            </a:r>
          </a:p>
          <a:p>
            <a:pPr marL="447675" lvl="1" indent="0" algn="just" eaLnBrk="0" hangingPunct="0">
              <a:buNone/>
            </a:pPr>
            <a:r>
              <a:rPr lang="pt-BR" altLang="pt-BR" sz="1600" dirty="0">
                <a:solidFill>
                  <a:schemeClr val="tx1"/>
                </a:solidFill>
                <a:latin typeface="Times New Roman" panose="02020603050405020304" pitchFamily="18" charset="0"/>
                <a:cs typeface="Times New Roman" panose="02020603050405020304" pitchFamily="18" charset="0"/>
              </a:rPr>
              <a:t>4A47­489B­9FF1­37095AA7C5AA </a:t>
            </a:r>
          </a:p>
        </p:txBody>
      </p:sp>
      <p:cxnSp>
        <p:nvCxnSpPr>
          <p:cNvPr id="4" name="Conector reto 3">
            <a:extLst>
              <a:ext uri="{FF2B5EF4-FFF2-40B4-BE49-F238E27FC236}">
                <a16:creationId xmlns:a16="http://schemas.microsoft.com/office/drawing/2014/main" id="{53C1D5BE-B08D-43BA-9100-4319F7669DAD}"/>
              </a:ext>
            </a:extLst>
          </p:cNvPr>
          <p:cNvCxnSpPr>
            <a:cxnSpLocks/>
          </p:cNvCxnSpPr>
          <p:nvPr/>
        </p:nvCxnSpPr>
        <p:spPr>
          <a:xfrm flipV="1">
            <a:off x="310728" y="902136"/>
            <a:ext cx="8699160" cy="40954"/>
          </a:xfrm>
          <a:prstGeom prst="line">
            <a:avLst/>
          </a:prstGeom>
          <a:ln w="38100">
            <a:headEnd type="none" w="med" len="med"/>
            <a:tailEnd type="none" w="med" len="med"/>
          </a:ln>
          <a:scene3d>
            <a:camera prst="orthographicFront"/>
            <a:lightRig rig="threePt" dir="t"/>
          </a:scene3d>
          <a:sp3d>
            <a:bevelT prst="convex"/>
          </a:sp3d>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89589337"/>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05980"/>
            <a:ext cx="8229600" cy="857251"/>
          </a:xfrm>
        </p:spPr>
        <p:txBody>
          <a:bodyPr/>
          <a:lstStyle/>
          <a:p>
            <a:r>
              <a:rPr lang="en-US" b="1" dirty="0" err="1">
                <a:solidFill>
                  <a:srgbClr val="0070C0"/>
                </a:solidFill>
              </a:rPr>
              <a:t>Referências</a:t>
            </a:r>
            <a:r>
              <a:rPr lang="en-US" b="1" dirty="0">
                <a:solidFill>
                  <a:srgbClr val="0070C0"/>
                </a:solidFill>
              </a:rPr>
              <a:t> </a:t>
            </a:r>
            <a:r>
              <a:rPr lang="en-US" b="1" dirty="0" err="1">
                <a:solidFill>
                  <a:srgbClr val="0070C0"/>
                </a:solidFill>
              </a:rPr>
              <a:t>Bibliográficas</a:t>
            </a:r>
            <a:endParaRPr lang="en-US" b="1" dirty="0">
              <a:solidFill>
                <a:srgbClr val="0070C0"/>
              </a:solidFill>
            </a:endParaRPr>
          </a:p>
        </p:txBody>
      </p:sp>
      <p:sp>
        <p:nvSpPr>
          <p:cNvPr id="8" name="Text Placeholder 2"/>
          <p:cNvSpPr>
            <a:spLocks noGrp="1"/>
          </p:cNvSpPr>
          <p:nvPr>
            <p:ph type="body" sz="half" idx="1"/>
          </p:nvPr>
        </p:nvSpPr>
        <p:spPr>
          <a:xfrm>
            <a:off x="142865" y="1104186"/>
            <a:ext cx="8865056" cy="3833334"/>
          </a:xfrm>
        </p:spPr>
        <p:txBody>
          <a:bodyPr>
            <a:noAutofit/>
          </a:bodyPr>
          <a:lstStyle/>
          <a:p>
            <a:pPr algn="just" eaLnBrk="0" hangingPunct="0"/>
            <a:r>
              <a:rPr lang="pt-BR" sz="1800" b="1" u="sng" dirty="0">
                <a:solidFill>
                  <a:schemeClr val="tx1"/>
                </a:solidFill>
                <a:latin typeface="Times New Roman" panose="02020603050405020304" pitchFamily="18" charset="0"/>
                <a:cs typeface="Times New Roman" panose="02020603050405020304" pitchFamily="18" charset="0"/>
              </a:rPr>
              <a:t>COMPLEMENTAR</a:t>
            </a:r>
          </a:p>
          <a:p>
            <a:pPr marL="447675" lvl="1" indent="0" algn="just" eaLnBrk="0" hangingPunct="0">
              <a:buNone/>
            </a:pPr>
            <a:endParaRPr lang="pt-BR" altLang="pt-BR" sz="1600" dirty="0">
              <a:solidFill>
                <a:schemeClr val="tx1"/>
              </a:solidFill>
              <a:latin typeface="Times New Roman" panose="02020603050405020304" pitchFamily="18" charset="0"/>
              <a:cs typeface="Times New Roman" panose="02020603050405020304" pitchFamily="18" charset="0"/>
            </a:endParaRPr>
          </a:p>
          <a:p>
            <a:pPr marL="447675" lvl="1" indent="0" algn="just" eaLnBrk="0" hangingPunct="0">
              <a:buNone/>
            </a:pPr>
            <a:r>
              <a:rPr lang="pt-BR" altLang="pt-BR" sz="1600" b="1" dirty="0">
                <a:solidFill>
                  <a:srgbClr val="FF0000"/>
                </a:solidFill>
                <a:latin typeface="Times New Roman" panose="02020603050405020304" pitchFamily="18" charset="0"/>
                <a:cs typeface="Times New Roman" panose="02020603050405020304" pitchFamily="18" charset="0"/>
              </a:rPr>
              <a:t>MACHADO, Felipe N. R</a:t>
            </a:r>
            <a:r>
              <a:rPr lang="pt-BR" altLang="pt-BR" sz="1600" dirty="0">
                <a:solidFill>
                  <a:schemeClr val="tx1"/>
                </a:solidFill>
                <a:latin typeface="Times New Roman" panose="02020603050405020304" pitchFamily="18" charset="0"/>
                <a:cs typeface="Times New Roman" panose="02020603050405020304" pitchFamily="18" charset="0"/>
              </a:rPr>
              <a:t>. Banco de dados: projeto e implementação. 2014. São Paulo: Érica, 2014.</a:t>
            </a:r>
          </a:p>
          <a:p>
            <a:pPr marL="447675" lvl="1" indent="0" algn="just" eaLnBrk="0" hangingPunct="0">
              <a:buNone/>
            </a:pPr>
            <a:r>
              <a:rPr lang="pt-BR" altLang="pt-BR" sz="1600" b="1" dirty="0">
                <a:solidFill>
                  <a:schemeClr val="tx1"/>
                </a:solidFill>
                <a:latin typeface="Times New Roman" panose="02020603050405020304" pitchFamily="18" charset="0"/>
                <a:cs typeface="Times New Roman" panose="02020603050405020304" pitchFamily="18" charset="0"/>
              </a:rPr>
              <a:t>Disponível em</a:t>
            </a:r>
            <a:r>
              <a:rPr lang="pt-BR" altLang="pt-BR" sz="1600" dirty="0">
                <a:solidFill>
                  <a:schemeClr val="tx1"/>
                </a:solidFill>
                <a:latin typeface="Times New Roman" panose="02020603050405020304" pitchFamily="18" charset="0"/>
                <a:cs typeface="Times New Roman" panose="02020603050405020304" pitchFamily="18" charset="0"/>
              </a:rPr>
              <a:t>: </a:t>
            </a:r>
            <a:r>
              <a:rPr lang="pt-BR" altLang="pt-BR" sz="1600" dirty="0">
                <a:solidFill>
                  <a:schemeClr val="tx1"/>
                </a:solidFill>
                <a:latin typeface="Times New Roman" panose="02020603050405020304" pitchFamily="18" charset="0"/>
                <a:cs typeface="Times New Roman" panose="02020603050405020304" pitchFamily="18" charset="0"/>
                <a:hlinkClick r:id="rId3"/>
              </a:rPr>
              <a:t>https://integrada.minhabiblioteca.com.br/#/books/9788536518978/</a:t>
            </a:r>
            <a:r>
              <a:rPr lang="pt-BR" altLang="pt-BR" sz="1600" dirty="0">
                <a:solidFill>
                  <a:schemeClr val="tx1"/>
                </a:solidFill>
                <a:latin typeface="Times New Roman" panose="02020603050405020304" pitchFamily="18" charset="0"/>
                <a:cs typeface="Times New Roman" panose="02020603050405020304" pitchFamily="18" charset="0"/>
              </a:rPr>
              <a:t> </a:t>
            </a:r>
          </a:p>
          <a:p>
            <a:pPr marL="447675" lvl="1" indent="0" algn="just" eaLnBrk="0" hangingPunct="0">
              <a:buNone/>
            </a:pPr>
            <a:endParaRPr lang="pt-BR" altLang="pt-BR" sz="1600" dirty="0">
              <a:solidFill>
                <a:schemeClr val="tx1"/>
              </a:solidFill>
              <a:latin typeface="Times New Roman" panose="02020603050405020304" pitchFamily="18" charset="0"/>
              <a:cs typeface="Times New Roman" panose="02020603050405020304" pitchFamily="18" charset="0"/>
            </a:endParaRPr>
          </a:p>
          <a:p>
            <a:pPr marL="447675" lvl="1" indent="0" algn="just" eaLnBrk="0" hangingPunct="0">
              <a:buNone/>
            </a:pPr>
            <a:r>
              <a:rPr lang="pt-BR" altLang="pt-BR" sz="1600" b="1" dirty="0">
                <a:solidFill>
                  <a:srgbClr val="FF0000"/>
                </a:solidFill>
                <a:latin typeface="Times New Roman" panose="02020603050405020304" pitchFamily="18" charset="0"/>
                <a:cs typeface="Times New Roman" panose="02020603050405020304" pitchFamily="18" charset="0"/>
              </a:rPr>
              <a:t>NETO, Geraldo H</a:t>
            </a:r>
            <a:r>
              <a:rPr lang="pt-BR" altLang="pt-BR" sz="1600" dirty="0">
                <a:solidFill>
                  <a:schemeClr val="tx1"/>
                </a:solidFill>
                <a:latin typeface="Times New Roman" panose="02020603050405020304" pitchFamily="18" charset="0"/>
                <a:cs typeface="Times New Roman" panose="02020603050405020304" pitchFamily="18" charset="0"/>
              </a:rPr>
              <a:t>. Modelagem de dados. 1. Rio de Janeiro: </a:t>
            </a:r>
            <a:r>
              <a:rPr lang="pt-BR" altLang="pt-BR" sz="1600" dirty="0" err="1">
                <a:solidFill>
                  <a:schemeClr val="tx1"/>
                </a:solidFill>
                <a:latin typeface="Times New Roman" panose="02020603050405020304" pitchFamily="18" charset="0"/>
                <a:cs typeface="Times New Roman" panose="02020603050405020304" pitchFamily="18" charset="0"/>
              </a:rPr>
              <a:t>Seses</a:t>
            </a:r>
            <a:r>
              <a:rPr lang="pt-BR" altLang="pt-BR" sz="1600" dirty="0">
                <a:solidFill>
                  <a:schemeClr val="tx1"/>
                </a:solidFill>
                <a:latin typeface="Times New Roman" panose="02020603050405020304" pitchFamily="18" charset="0"/>
                <a:cs typeface="Times New Roman" panose="02020603050405020304" pitchFamily="18" charset="0"/>
              </a:rPr>
              <a:t>, 2015.</a:t>
            </a:r>
          </a:p>
          <a:p>
            <a:pPr marL="447675" lvl="1" indent="0" algn="just" eaLnBrk="0" hangingPunct="0">
              <a:buNone/>
            </a:pPr>
            <a:r>
              <a:rPr lang="pt-BR" altLang="pt-BR" sz="1600" b="1" dirty="0">
                <a:solidFill>
                  <a:schemeClr val="tx1"/>
                </a:solidFill>
                <a:latin typeface="Times New Roman" panose="02020603050405020304" pitchFamily="18" charset="0"/>
                <a:cs typeface="Times New Roman" panose="02020603050405020304" pitchFamily="18" charset="0"/>
              </a:rPr>
              <a:t>Disponível em</a:t>
            </a:r>
            <a:r>
              <a:rPr lang="pt-BR" altLang="pt-BR" sz="1600" dirty="0">
                <a:solidFill>
                  <a:schemeClr val="tx1"/>
                </a:solidFill>
                <a:latin typeface="Times New Roman" panose="02020603050405020304" pitchFamily="18" charset="0"/>
                <a:cs typeface="Times New Roman" panose="02020603050405020304" pitchFamily="18" charset="0"/>
              </a:rPr>
              <a:t>: http://api.repositorio.savaestacio.com.br/api/objetos/</a:t>
            </a:r>
            <a:r>
              <a:rPr lang="pt-BR" altLang="pt-BR" sz="1600" dirty="0" err="1">
                <a:solidFill>
                  <a:schemeClr val="tx1"/>
                </a:solidFill>
                <a:latin typeface="Times New Roman" panose="02020603050405020304" pitchFamily="18" charset="0"/>
                <a:cs typeface="Times New Roman" panose="02020603050405020304" pitchFamily="18" charset="0"/>
              </a:rPr>
              <a:t>efetuaDownload</a:t>
            </a:r>
            <a:r>
              <a:rPr lang="pt-BR" altLang="pt-BR" sz="1600" dirty="0">
                <a:solidFill>
                  <a:schemeClr val="tx1"/>
                </a:solidFill>
                <a:latin typeface="Times New Roman" panose="02020603050405020304" pitchFamily="18" charset="0"/>
                <a:cs typeface="Times New Roman" panose="02020603050405020304" pitchFamily="18" charset="0"/>
              </a:rPr>
              <a:t>/ff152857­6c50­</a:t>
            </a:r>
          </a:p>
          <a:p>
            <a:pPr marL="447675" lvl="1" indent="0" algn="just" eaLnBrk="0" hangingPunct="0">
              <a:buNone/>
            </a:pPr>
            <a:r>
              <a:rPr lang="pt-BR" altLang="pt-BR" sz="1600" dirty="0">
                <a:solidFill>
                  <a:schemeClr val="tx1"/>
                </a:solidFill>
                <a:latin typeface="Times New Roman" panose="02020603050405020304" pitchFamily="18" charset="0"/>
                <a:cs typeface="Times New Roman" panose="02020603050405020304" pitchFamily="18" charset="0"/>
              </a:rPr>
              <a:t>46ce­bce4­e60710acdfe0</a:t>
            </a:r>
          </a:p>
          <a:p>
            <a:pPr marL="447675" lvl="1" indent="0" algn="just" eaLnBrk="0" hangingPunct="0">
              <a:buNone/>
            </a:pPr>
            <a:endParaRPr lang="pt-BR" altLang="pt-BR" sz="1600" dirty="0">
              <a:solidFill>
                <a:schemeClr val="tx1"/>
              </a:solidFill>
              <a:latin typeface="Times New Roman" panose="02020603050405020304" pitchFamily="18" charset="0"/>
              <a:cs typeface="Times New Roman" panose="02020603050405020304" pitchFamily="18" charset="0"/>
            </a:endParaRPr>
          </a:p>
          <a:p>
            <a:pPr marL="447675" lvl="1" indent="0" algn="just" eaLnBrk="0" hangingPunct="0">
              <a:buNone/>
            </a:pPr>
            <a:r>
              <a:rPr lang="pt-BR" altLang="pt-BR" sz="1600" b="1" dirty="0">
                <a:solidFill>
                  <a:srgbClr val="FF0000"/>
                </a:solidFill>
                <a:latin typeface="Times New Roman" panose="02020603050405020304" pitchFamily="18" charset="0"/>
                <a:cs typeface="Times New Roman" panose="02020603050405020304" pitchFamily="18" charset="0"/>
              </a:rPr>
              <a:t>RAMARKRISHMAN, R</a:t>
            </a:r>
            <a:r>
              <a:rPr lang="pt-BR" altLang="pt-BR" sz="1600" dirty="0">
                <a:solidFill>
                  <a:schemeClr val="tx1"/>
                </a:solidFill>
                <a:latin typeface="Times New Roman" panose="02020603050405020304" pitchFamily="18" charset="0"/>
                <a:cs typeface="Times New Roman" panose="02020603050405020304" pitchFamily="18" charset="0"/>
              </a:rPr>
              <a:t>. Sistemas de gerenciamento de banco de dados. 3. Porto Alegre: </a:t>
            </a:r>
            <a:r>
              <a:rPr lang="pt-BR" altLang="pt-BR" sz="1600" dirty="0" err="1">
                <a:solidFill>
                  <a:schemeClr val="tx1"/>
                </a:solidFill>
                <a:latin typeface="Times New Roman" panose="02020603050405020304" pitchFamily="18" charset="0"/>
                <a:cs typeface="Times New Roman" panose="02020603050405020304" pitchFamily="18" charset="0"/>
              </a:rPr>
              <a:t>McGrawHill</a:t>
            </a:r>
            <a:r>
              <a:rPr lang="pt-BR" altLang="pt-BR" sz="1600" dirty="0">
                <a:solidFill>
                  <a:schemeClr val="tx1"/>
                </a:solidFill>
                <a:latin typeface="Times New Roman" panose="02020603050405020304" pitchFamily="18" charset="0"/>
                <a:cs typeface="Times New Roman" panose="02020603050405020304" pitchFamily="18" charset="0"/>
              </a:rPr>
              <a:t>, 2008.</a:t>
            </a:r>
          </a:p>
          <a:p>
            <a:pPr marL="447675" lvl="1" indent="0" algn="just" eaLnBrk="0" hangingPunct="0">
              <a:buNone/>
            </a:pPr>
            <a:r>
              <a:rPr lang="pt-BR" altLang="pt-BR" sz="1600" b="1" dirty="0">
                <a:solidFill>
                  <a:schemeClr val="tx1"/>
                </a:solidFill>
                <a:latin typeface="Times New Roman" panose="02020603050405020304" pitchFamily="18" charset="0"/>
                <a:cs typeface="Times New Roman" panose="02020603050405020304" pitchFamily="18" charset="0"/>
              </a:rPr>
              <a:t>Disponível em</a:t>
            </a:r>
            <a:r>
              <a:rPr lang="pt-BR" altLang="pt-BR" sz="1600" dirty="0">
                <a:solidFill>
                  <a:schemeClr val="tx1"/>
                </a:solidFill>
                <a:latin typeface="Times New Roman" panose="02020603050405020304" pitchFamily="18" charset="0"/>
                <a:cs typeface="Times New Roman" panose="02020603050405020304" pitchFamily="18" charset="0"/>
              </a:rPr>
              <a:t>: </a:t>
            </a:r>
            <a:r>
              <a:rPr lang="pt-BR" altLang="pt-BR" sz="1600" dirty="0">
                <a:solidFill>
                  <a:schemeClr val="tx1"/>
                </a:solidFill>
                <a:latin typeface="Times New Roman" panose="02020603050405020304" pitchFamily="18" charset="0"/>
                <a:cs typeface="Times New Roman" panose="02020603050405020304" pitchFamily="18" charset="0"/>
                <a:hlinkClick r:id="rId4"/>
              </a:rPr>
              <a:t>https://integrada.minhabiblioteca.com.br/#/books/9788563308771</a:t>
            </a:r>
            <a:r>
              <a:rPr lang="pt-BR" altLang="pt-BR" sz="1600" dirty="0">
                <a:solidFill>
                  <a:schemeClr val="tx1"/>
                </a:solidFill>
                <a:latin typeface="Times New Roman" panose="02020603050405020304" pitchFamily="18" charset="0"/>
                <a:cs typeface="Times New Roman" panose="02020603050405020304" pitchFamily="18" charset="0"/>
              </a:rPr>
              <a:t> </a:t>
            </a:r>
          </a:p>
        </p:txBody>
      </p:sp>
      <p:cxnSp>
        <p:nvCxnSpPr>
          <p:cNvPr id="4" name="Conector reto 3">
            <a:extLst>
              <a:ext uri="{FF2B5EF4-FFF2-40B4-BE49-F238E27FC236}">
                <a16:creationId xmlns:a16="http://schemas.microsoft.com/office/drawing/2014/main" id="{53C1D5BE-B08D-43BA-9100-4319F7669DAD}"/>
              </a:ext>
            </a:extLst>
          </p:cNvPr>
          <p:cNvCxnSpPr>
            <a:cxnSpLocks/>
          </p:cNvCxnSpPr>
          <p:nvPr/>
        </p:nvCxnSpPr>
        <p:spPr>
          <a:xfrm flipV="1">
            <a:off x="310728" y="902136"/>
            <a:ext cx="8699160" cy="40954"/>
          </a:xfrm>
          <a:prstGeom prst="line">
            <a:avLst/>
          </a:prstGeom>
          <a:ln w="38100">
            <a:headEnd type="none" w="med" len="med"/>
            <a:tailEnd type="none" w="med" len="med"/>
          </a:ln>
          <a:scene3d>
            <a:camera prst="orthographicFront"/>
            <a:lightRig rig="threePt" dir="t"/>
          </a:scene3d>
          <a:sp3d>
            <a:bevelT prst="convex"/>
          </a:sp3d>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92630304"/>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 name="Picture 6" descr="Picture 6"/>
          <p:cNvPicPr>
            <a:picLocks noChangeAspect="1"/>
          </p:cNvPicPr>
          <p:nvPr/>
        </p:nvPicPr>
        <p:blipFill>
          <a:blip r:embed="rId2"/>
          <a:stretch>
            <a:fillRect/>
          </a:stretch>
        </p:blipFill>
        <p:spPr>
          <a:xfrm>
            <a:off x="0" y="0"/>
            <a:ext cx="9144000" cy="5143500"/>
          </a:xfrm>
          <a:prstGeom prst="rect">
            <a:avLst/>
          </a:prstGeom>
          <a:ln w="12700">
            <a:miter lim="400000"/>
            <a:headEnd/>
            <a:tailEnd/>
          </a:ln>
        </p:spPr>
      </p:pic>
      <p:pic>
        <p:nvPicPr>
          <p:cNvPr id="114" name="Picture 5" descr="Picture 5"/>
          <p:cNvPicPr>
            <a:picLocks noChangeAspect="1"/>
          </p:cNvPicPr>
          <p:nvPr/>
        </p:nvPicPr>
        <p:blipFill>
          <a:blip r:embed="rId3"/>
          <a:stretch>
            <a:fillRect/>
          </a:stretch>
        </p:blipFill>
        <p:spPr>
          <a:xfrm>
            <a:off x="469900" y="0"/>
            <a:ext cx="4391984" cy="171450"/>
          </a:xfrm>
          <a:prstGeom prst="rect">
            <a:avLst/>
          </a:prstGeom>
          <a:ln w="12700">
            <a:miter lim="400000"/>
            <a:headEnd/>
            <a:tailEnd/>
          </a:ln>
        </p:spPr>
      </p:pic>
      <p:pic>
        <p:nvPicPr>
          <p:cNvPr id="115" name="Imagem" descr="Imagem"/>
          <p:cNvPicPr>
            <a:picLocks noChangeAspect="1"/>
          </p:cNvPicPr>
          <p:nvPr/>
        </p:nvPicPr>
        <p:blipFill>
          <a:blip r:embed="rId4"/>
          <a:stretch>
            <a:fillRect/>
          </a:stretch>
        </p:blipFill>
        <p:spPr>
          <a:xfrm>
            <a:off x="823046" y="300823"/>
            <a:ext cx="3685692" cy="1189055"/>
          </a:xfrm>
          <a:prstGeom prst="rect">
            <a:avLst/>
          </a:prstGeom>
          <a:ln w="12700">
            <a:miter lim="400000"/>
            <a:headEnd/>
            <a:tailEnd/>
          </a:ln>
        </p:spPr>
      </p:pic>
      <p:sp>
        <p:nvSpPr>
          <p:cNvPr id="3" name="Título 2"/>
          <p:cNvSpPr>
            <a:spLocks noGrp="1"/>
          </p:cNvSpPr>
          <p:nvPr>
            <p:ph type="title"/>
          </p:nvPr>
        </p:nvSpPr>
        <p:spPr>
          <a:xfrm>
            <a:off x="285751" y="2386770"/>
            <a:ext cx="8615364" cy="1102519"/>
          </a:xfrm>
        </p:spPr>
        <p:txBody>
          <a:bodyPr>
            <a:noAutofit/>
          </a:bodyPr>
          <a:lstStyle/>
          <a:p>
            <a:r>
              <a:rPr lang="pt-BR" sz="4800" b="1" dirty="0">
                <a:solidFill>
                  <a:schemeClr val="bg1"/>
                </a:solidFill>
              </a:rPr>
              <a:t>Banco de Dados</a:t>
            </a:r>
          </a:p>
        </p:txBody>
      </p:sp>
      <p:sp>
        <p:nvSpPr>
          <p:cNvPr id="6" name="Título 2"/>
          <p:cNvSpPr txBox="1"/>
          <p:nvPr/>
        </p:nvSpPr>
        <p:spPr>
          <a:xfrm>
            <a:off x="975683" y="3866663"/>
            <a:ext cx="7772400" cy="1102519"/>
          </a:xfrm>
          <a:prstGeom prst="rect">
            <a:avLst/>
          </a:prstGeom>
          <a:ln w="12700">
            <a:miter lim="400000"/>
          </a:ln>
        </p:spPr>
        <p:txBody>
          <a:bodyPr lIns="45718" tIns="45718" rIns="45718" bIns="45718" anchor="ctr">
            <a:noAutofit/>
          </a:bodyPr>
          <a:lstStyle>
            <a:lvl1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1pPr>
            <a:lvl2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2pPr>
            <a:lvl3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3pPr>
            <a:lvl4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4pPr>
            <a:lvl5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5pPr>
            <a:lvl6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6pPr>
            <a:lvl7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7pPr>
            <a:lvl8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8pPr>
            <a:lvl9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9pPr>
          </a:lstStyle>
          <a:p>
            <a:pPr algn="r" hangingPunct="1"/>
            <a:r>
              <a:rPr lang="pt-BR" sz="2000" b="1" dirty="0">
                <a:solidFill>
                  <a:schemeClr val="bg1"/>
                </a:solidFill>
              </a:rPr>
              <a:t>Professor </a:t>
            </a:r>
            <a:r>
              <a:rPr lang="pt-BR" sz="2000" b="1">
                <a:solidFill>
                  <a:schemeClr val="bg1"/>
                </a:solidFill>
              </a:rPr>
              <a:t>M.Sc</a:t>
            </a:r>
            <a:r>
              <a:rPr lang="pt-BR" sz="2000" b="1" dirty="0">
                <a:solidFill>
                  <a:schemeClr val="bg1"/>
                </a:solidFill>
              </a:rPr>
              <a:t>. Heleno Cardoso</a:t>
            </a:r>
          </a:p>
        </p:txBody>
      </p:sp>
      <p:sp>
        <p:nvSpPr>
          <p:cNvPr id="7" name="Título 2">
            <a:extLst>
              <a:ext uri="{FF2B5EF4-FFF2-40B4-BE49-F238E27FC236}">
                <a16:creationId xmlns:a16="http://schemas.microsoft.com/office/drawing/2014/main" id="{20DAA8A4-7BF8-435F-BB29-C3C9647C597B}"/>
              </a:ext>
            </a:extLst>
          </p:cNvPr>
          <p:cNvSpPr txBox="1">
            <a:spLocks/>
          </p:cNvSpPr>
          <p:nvPr/>
        </p:nvSpPr>
        <p:spPr>
          <a:xfrm>
            <a:off x="7484030" y="110109"/>
            <a:ext cx="1613368" cy="855867"/>
          </a:xfrm>
          <a:prstGeom prst="rect">
            <a:avLst/>
          </a:prstGeom>
          <a:ln w="12700">
            <a:miter lim="400000"/>
          </a:ln>
        </p:spPr>
        <p:txBody>
          <a:bodyPr lIns="45718" tIns="45718" rIns="45718" bIns="45718" anchor="ctr">
            <a:noAutofit/>
          </a:bodyPr>
          <a:lstStyle>
            <a:lvl1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1pPr>
            <a:lvl2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2pPr>
            <a:lvl3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3pPr>
            <a:lvl4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4pPr>
            <a:lvl5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5pPr>
            <a:lvl6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6pPr>
            <a:lvl7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7pPr>
            <a:lvl8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8pPr>
            <a:lvl9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9pPr>
          </a:lstStyle>
          <a:p>
            <a:pPr hangingPunct="1"/>
            <a:r>
              <a:rPr lang="pt-BR" sz="3600" b="1" dirty="0">
                <a:solidFill>
                  <a:schemeClr val="bg1"/>
                </a:solidFill>
              </a:rPr>
              <a:t>YDUQS</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05980"/>
            <a:ext cx="8229600" cy="857251"/>
          </a:xfrm>
        </p:spPr>
        <p:txBody>
          <a:bodyPr/>
          <a:lstStyle/>
          <a:p>
            <a:r>
              <a:rPr lang="en-US" b="1" dirty="0" err="1">
                <a:solidFill>
                  <a:srgbClr val="0070C0"/>
                </a:solidFill>
              </a:rPr>
              <a:t>Apresentação</a:t>
            </a:r>
            <a:r>
              <a:rPr lang="en-US" b="1" dirty="0">
                <a:solidFill>
                  <a:srgbClr val="0070C0"/>
                </a:solidFill>
              </a:rPr>
              <a:t> </a:t>
            </a:r>
            <a:r>
              <a:rPr lang="en-US" b="1" dirty="0" err="1">
                <a:solidFill>
                  <a:srgbClr val="0070C0"/>
                </a:solidFill>
              </a:rPr>
              <a:t>Pessoal</a:t>
            </a:r>
            <a:endParaRPr lang="en-US" b="1" dirty="0">
              <a:solidFill>
                <a:srgbClr val="0070C0"/>
              </a:solidFill>
            </a:endParaRPr>
          </a:p>
        </p:txBody>
      </p:sp>
      <p:sp>
        <p:nvSpPr>
          <p:cNvPr id="8" name="Text Placeholder 2"/>
          <p:cNvSpPr>
            <a:spLocks noGrp="1"/>
          </p:cNvSpPr>
          <p:nvPr>
            <p:ph type="body" sz="half" idx="1"/>
          </p:nvPr>
        </p:nvSpPr>
        <p:spPr>
          <a:xfrm>
            <a:off x="142865" y="1104186"/>
            <a:ext cx="8865056" cy="3833334"/>
          </a:xfrm>
        </p:spPr>
        <p:txBody>
          <a:bodyPr>
            <a:noAutofit/>
          </a:bodyPr>
          <a:lstStyle/>
          <a:p>
            <a:pPr algn="just" eaLnBrk="0" hangingPunct="0">
              <a:buFont typeface="Wingdings" panose="05000000000000000000" pitchFamily="2" charset="2"/>
              <a:buChar char="ü"/>
            </a:pPr>
            <a:r>
              <a:rPr lang="pt-BR" altLang="pt-BR" sz="2400" b="1" dirty="0">
                <a:solidFill>
                  <a:srgbClr val="FF0000"/>
                </a:solidFill>
                <a:latin typeface="Times New Roman" panose="02020603050405020304" pitchFamily="18" charset="0"/>
                <a:cs typeface="Times New Roman" panose="02020603050405020304" pitchFamily="18" charset="0"/>
              </a:rPr>
              <a:t>Analista de Sistemas; Lider SCRUM; Consultor e Docente</a:t>
            </a:r>
            <a:endParaRPr lang="pt-BR" altLang="pt-BR" sz="2400" b="1" dirty="0">
              <a:solidFill>
                <a:srgbClr val="0070C0"/>
              </a:solidFill>
              <a:latin typeface="Times New Roman" panose="02020603050405020304" pitchFamily="18" charset="0"/>
              <a:cs typeface="Times New Roman" panose="02020603050405020304" pitchFamily="18" charset="0"/>
            </a:endParaRPr>
          </a:p>
          <a:p>
            <a:pPr algn="just" eaLnBrk="0" hangingPunct="0">
              <a:buFont typeface="Wingdings" panose="05000000000000000000" pitchFamily="2" charset="2"/>
              <a:buChar char="ü"/>
            </a:pPr>
            <a:r>
              <a:rPr lang="pt-BR" altLang="pt-BR" sz="2400" dirty="0">
                <a:latin typeface="Times New Roman" panose="02020603050405020304" pitchFamily="18" charset="0"/>
                <a:cs typeface="Times New Roman" panose="02020603050405020304" pitchFamily="18" charset="0"/>
              </a:rPr>
              <a:t>Doutorando Aluno Especial Ciência da Computação - UFBA 2018.2</a:t>
            </a:r>
          </a:p>
          <a:p>
            <a:pPr algn="just" eaLnBrk="0" hangingPunct="0">
              <a:buFont typeface="Wingdings" panose="05000000000000000000" pitchFamily="2" charset="2"/>
              <a:buChar char="ü"/>
            </a:pPr>
            <a:r>
              <a:rPr lang="pt-BR" altLang="pt-BR" sz="2400" b="1" dirty="0" err="1">
                <a:latin typeface="Times New Roman" panose="02020603050405020304" pitchFamily="18" charset="0"/>
                <a:cs typeface="Times New Roman" panose="02020603050405020304" pitchFamily="18" charset="0"/>
              </a:rPr>
              <a:t>StrictoSensu-MSc</a:t>
            </a:r>
            <a:r>
              <a:rPr lang="pt-BR" altLang="pt-BR" sz="2400" b="1" dirty="0">
                <a:latin typeface="Times New Roman" panose="02020603050405020304" pitchFamily="18" charset="0"/>
                <a:cs typeface="Times New Roman" panose="02020603050405020304" pitchFamily="18" charset="0"/>
              </a:rPr>
              <a:t> em </a:t>
            </a:r>
            <a:r>
              <a:rPr lang="pt-BR" altLang="pt-BR" sz="2400" b="1" dirty="0" err="1">
                <a:latin typeface="Times New Roman" panose="02020603050405020304" pitchFamily="18" charset="0"/>
                <a:cs typeface="Times New Roman" panose="02020603050405020304" pitchFamily="18" charset="0"/>
              </a:rPr>
              <a:t>Sist</a:t>
            </a:r>
            <a:r>
              <a:rPr lang="pt-BR" altLang="pt-BR" sz="2400" b="1" dirty="0">
                <a:latin typeface="Times New Roman" panose="02020603050405020304" pitchFamily="18" charset="0"/>
                <a:cs typeface="Times New Roman" panose="02020603050405020304" pitchFamily="18" charset="0"/>
              </a:rPr>
              <a:t> e Computação - UNIFACS</a:t>
            </a:r>
          </a:p>
          <a:p>
            <a:pPr algn="just" eaLnBrk="0" hangingPunct="0">
              <a:buFont typeface="Wingdings" panose="05000000000000000000" pitchFamily="2" charset="2"/>
              <a:buChar char="ü"/>
            </a:pPr>
            <a:r>
              <a:rPr lang="pt-BR" altLang="pt-BR" sz="2400" b="1" dirty="0" err="1">
                <a:latin typeface="Times New Roman" panose="02020603050405020304" pitchFamily="18" charset="0"/>
                <a:cs typeface="Times New Roman" panose="02020603050405020304" pitchFamily="18" charset="0"/>
              </a:rPr>
              <a:t>LatoSensu</a:t>
            </a:r>
            <a:r>
              <a:rPr lang="pt-BR" altLang="pt-BR" sz="2400" b="1" dirty="0">
                <a:latin typeface="Times New Roman" panose="02020603050405020304" pitchFamily="18" charset="0"/>
                <a:cs typeface="Times New Roman" panose="02020603050405020304" pitchFamily="18" charset="0"/>
              </a:rPr>
              <a:t>-MBA Gestão de Informação - UNIFACS</a:t>
            </a:r>
          </a:p>
          <a:p>
            <a:pPr algn="just" eaLnBrk="0" hangingPunct="0">
              <a:buFont typeface="Wingdings" panose="05000000000000000000" pitchFamily="2" charset="2"/>
              <a:buChar char="ü"/>
            </a:pPr>
            <a:r>
              <a:rPr lang="pt-BR" altLang="pt-BR" sz="2400" b="1" dirty="0">
                <a:solidFill>
                  <a:schemeClr val="accent3">
                    <a:lumMod val="50000"/>
                  </a:schemeClr>
                </a:solidFill>
                <a:highlight>
                  <a:srgbClr val="FFFF00"/>
                </a:highlight>
                <a:latin typeface="Times New Roman" panose="02020603050405020304" pitchFamily="18" charset="0"/>
                <a:cs typeface="Times New Roman" panose="02020603050405020304" pitchFamily="18" charset="0"/>
              </a:rPr>
              <a:t>Engenheiro Eletricista 8/9º Semestre - </a:t>
            </a:r>
            <a:r>
              <a:rPr lang="pt-BR" altLang="pt-BR" sz="2400" b="1" dirty="0" err="1">
                <a:solidFill>
                  <a:schemeClr val="accent3">
                    <a:lumMod val="50000"/>
                  </a:schemeClr>
                </a:solidFill>
                <a:highlight>
                  <a:srgbClr val="FFFF00"/>
                </a:highlight>
                <a:latin typeface="Times New Roman" panose="02020603050405020304" pitchFamily="18" charset="0"/>
                <a:cs typeface="Times New Roman" panose="02020603050405020304" pitchFamily="18" charset="0"/>
              </a:rPr>
              <a:t>UniRuy</a:t>
            </a:r>
            <a:r>
              <a:rPr lang="pt-BR" altLang="pt-BR" sz="2400" b="1" dirty="0">
                <a:solidFill>
                  <a:schemeClr val="accent3">
                    <a:lumMod val="50000"/>
                  </a:schemeClr>
                </a:solidFill>
                <a:highlight>
                  <a:srgbClr val="FFFF00"/>
                </a:highlight>
                <a:latin typeface="Times New Roman" panose="02020603050405020304" pitchFamily="18" charset="0"/>
                <a:cs typeface="Times New Roman" panose="02020603050405020304" pitchFamily="18" charset="0"/>
              </a:rPr>
              <a:t> (Cursando)</a:t>
            </a:r>
          </a:p>
          <a:p>
            <a:pPr algn="just" eaLnBrk="0" hangingPunct="0">
              <a:buFont typeface="Wingdings" panose="05000000000000000000" pitchFamily="2" charset="2"/>
              <a:buChar char="ü"/>
            </a:pPr>
            <a:r>
              <a:rPr lang="pt-BR" altLang="pt-BR" sz="2400" b="1" dirty="0">
                <a:solidFill>
                  <a:srgbClr val="0070C0"/>
                </a:solidFill>
                <a:latin typeface="Times New Roman" panose="02020603050405020304" pitchFamily="18" charset="0"/>
                <a:cs typeface="Times New Roman" panose="02020603050405020304" pitchFamily="18" charset="0"/>
              </a:rPr>
              <a:t>Licenciatura R2 Matemática</a:t>
            </a:r>
          </a:p>
          <a:p>
            <a:pPr algn="just" eaLnBrk="0" hangingPunct="0">
              <a:buFont typeface="Wingdings" panose="05000000000000000000" pitchFamily="2" charset="2"/>
              <a:buChar char="ü"/>
            </a:pPr>
            <a:r>
              <a:rPr lang="pt-BR" altLang="pt-BR" sz="2400" b="1" dirty="0">
                <a:solidFill>
                  <a:srgbClr val="FF0000"/>
                </a:solidFill>
                <a:latin typeface="Times New Roman" panose="02020603050405020304" pitchFamily="18" charset="0"/>
                <a:cs typeface="Times New Roman" panose="02020603050405020304" pitchFamily="18" charset="0"/>
              </a:rPr>
              <a:t>Bacharel  em Ciências Estatísticas - ESEB</a:t>
            </a:r>
          </a:p>
          <a:p>
            <a:pPr algn="just" eaLnBrk="0" hangingPunct="0">
              <a:buFont typeface="Wingdings" panose="05000000000000000000" pitchFamily="2" charset="2"/>
              <a:buChar char="ü"/>
            </a:pPr>
            <a:r>
              <a:rPr lang="pt-BR" altLang="pt-BR" sz="2400" b="1" dirty="0">
                <a:solidFill>
                  <a:srgbClr val="00B050"/>
                </a:solidFill>
                <a:latin typeface="Times New Roman" panose="02020603050405020304" pitchFamily="18" charset="0"/>
                <a:cs typeface="Times New Roman" panose="02020603050405020304" pitchFamily="18" charset="0"/>
              </a:rPr>
              <a:t>Processamento Dados Profissionalizante - EEEMBA</a:t>
            </a:r>
            <a:endParaRPr lang="pt-BR" sz="2400" b="1" dirty="0">
              <a:solidFill>
                <a:srgbClr val="00B050"/>
              </a:solidFill>
              <a:latin typeface="Times New Roman" panose="02020603050405020304" pitchFamily="18" charset="0"/>
              <a:cs typeface="Times New Roman" panose="02020603050405020304" pitchFamily="18" charset="0"/>
            </a:endParaRPr>
          </a:p>
        </p:txBody>
      </p:sp>
      <p:cxnSp>
        <p:nvCxnSpPr>
          <p:cNvPr id="4" name="Conector reto 3">
            <a:extLst>
              <a:ext uri="{FF2B5EF4-FFF2-40B4-BE49-F238E27FC236}">
                <a16:creationId xmlns:a16="http://schemas.microsoft.com/office/drawing/2014/main" id="{53C1D5BE-B08D-43BA-9100-4319F7669DAD}"/>
              </a:ext>
            </a:extLst>
          </p:cNvPr>
          <p:cNvCxnSpPr>
            <a:cxnSpLocks/>
          </p:cNvCxnSpPr>
          <p:nvPr/>
        </p:nvCxnSpPr>
        <p:spPr>
          <a:xfrm flipV="1">
            <a:off x="310728" y="902136"/>
            <a:ext cx="8699160" cy="40954"/>
          </a:xfrm>
          <a:prstGeom prst="line">
            <a:avLst/>
          </a:prstGeom>
          <a:ln w="38100">
            <a:headEnd type="none" w="med" len="med"/>
            <a:tailEnd type="none" w="med" len="med"/>
          </a:ln>
          <a:scene3d>
            <a:camera prst="orthographicFront"/>
            <a:lightRig rig="threePt" dir="t"/>
          </a:scene3d>
          <a:sp3d>
            <a:bevelT prst="convex"/>
          </a:sp3d>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62980025"/>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05980"/>
            <a:ext cx="8229600" cy="857251"/>
          </a:xfrm>
        </p:spPr>
        <p:txBody>
          <a:bodyPr/>
          <a:lstStyle/>
          <a:p>
            <a:r>
              <a:rPr lang="en-US" b="1" dirty="0" err="1">
                <a:solidFill>
                  <a:srgbClr val="0070C0"/>
                </a:solidFill>
              </a:rPr>
              <a:t>Visão</a:t>
            </a:r>
            <a:r>
              <a:rPr lang="en-US" b="1" dirty="0">
                <a:solidFill>
                  <a:srgbClr val="0070C0"/>
                </a:solidFill>
              </a:rPr>
              <a:t> </a:t>
            </a:r>
            <a:r>
              <a:rPr lang="en-US" b="1" dirty="0" err="1">
                <a:solidFill>
                  <a:srgbClr val="0070C0"/>
                </a:solidFill>
              </a:rPr>
              <a:t>Geral</a:t>
            </a:r>
            <a:r>
              <a:rPr lang="en-US" b="1" dirty="0">
                <a:solidFill>
                  <a:srgbClr val="0070C0"/>
                </a:solidFill>
              </a:rPr>
              <a:t> da </a:t>
            </a:r>
            <a:r>
              <a:rPr lang="en-US" b="1" dirty="0" err="1">
                <a:solidFill>
                  <a:srgbClr val="0070C0"/>
                </a:solidFill>
              </a:rPr>
              <a:t>Disciplina</a:t>
            </a:r>
            <a:endParaRPr lang="en-US" b="1" dirty="0">
              <a:solidFill>
                <a:srgbClr val="0070C0"/>
              </a:solidFill>
            </a:endParaRPr>
          </a:p>
        </p:txBody>
      </p:sp>
      <p:sp>
        <p:nvSpPr>
          <p:cNvPr id="8" name="Text Placeholder 2"/>
          <p:cNvSpPr>
            <a:spLocks noGrp="1"/>
          </p:cNvSpPr>
          <p:nvPr>
            <p:ph type="body" sz="half" idx="1"/>
          </p:nvPr>
        </p:nvSpPr>
        <p:spPr>
          <a:xfrm>
            <a:off x="142865" y="1104186"/>
            <a:ext cx="8865056" cy="3957406"/>
          </a:xfrm>
        </p:spPr>
        <p:txBody>
          <a:bodyPr>
            <a:noAutofit/>
          </a:bodyPr>
          <a:lstStyle/>
          <a:p>
            <a:pPr marL="0" indent="0" algn="just" eaLnBrk="0" hangingPunct="0">
              <a:buNone/>
            </a:pPr>
            <a:r>
              <a:rPr lang="pt-BR" altLang="pt-BR" sz="2000" dirty="0">
                <a:solidFill>
                  <a:schemeClr val="tx1"/>
                </a:solidFill>
                <a:latin typeface="Times New Roman" panose="02020603050405020304" pitchFamily="18" charset="0"/>
                <a:cs typeface="Times New Roman" panose="02020603050405020304" pitchFamily="18" charset="0"/>
              </a:rPr>
              <a:t>A disciplina visa habilitar o discente na área da Ciência da Computação que se dedica ao estudo e desenvolvimento de técnicas para manipulação de dados.</a:t>
            </a:r>
          </a:p>
          <a:p>
            <a:pPr marL="0" indent="0" algn="just" eaLnBrk="0" hangingPunct="0">
              <a:buNone/>
            </a:pPr>
            <a:endParaRPr lang="pt-BR" altLang="pt-BR" sz="2000" dirty="0">
              <a:solidFill>
                <a:schemeClr val="tx1"/>
              </a:solidFill>
              <a:latin typeface="Times New Roman" panose="02020603050405020304" pitchFamily="18" charset="0"/>
              <a:cs typeface="Times New Roman" panose="02020603050405020304" pitchFamily="18" charset="0"/>
            </a:endParaRPr>
          </a:p>
          <a:p>
            <a:pPr marL="0" indent="0" algn="just" eaLnBrk="0" hangingPunct="0">
              <a:buNone/>
            </a:pPr>
            <a:r>
              <a:rPr lang="pt-BR" altLang="pt-BR" sz="2000" dirty="0">
                <a:solidFill>
                  <a:schemeClr val="tx1"/>
                </a:solidFill>
                <a:latin typeface="Times New Roman" panose="02020603050405020304" pitchFamily="18" charset="0"/>
                <a:cs typeface="Times New Roman" panose="02020603050405020304" pitchFamily="18" charset="0"/>
              </a:rPr>
              <a:t>Um banco de dados é uma coleção de dados armazenados de maneira ordenada. Para executar um sistema com eficiência, você precisaria de uma memória adequada dos registros passados ​​e presentes que entraram e saíram desse sistema específico.</a:t>
            </a:r>
          </a:p>
          <a:p>
            <a:pPr marL="0" indent="0" algn="just" eaLnBrk="0" hangingPunct="0">
              <a:buNone/>
            </a:pPr>
            <a:endParaRPr lang="pt-BR" altLang="pt-BR" sz="2000" dirty="0">
              <a:solidFill>
                <a:schemeClr val="tx1"/>
              </a:solidFill>
              <a:latin typeface="Times New Roman" panose="02020603050405020304" pitchFamily="18" charset="0"/>
              <a:cs typeface="Times New Roman" panose="02020603050405020304" pitchFamily="18" charset="0"/>
            </a:endParaRPr>
          </a:p>
          <a:p>
            <a:pPr marL="0" indent="0" algn="just" eaLnBrk="0" hangingPunct="0">
              <a:buNone/>
            </a:pPr>
            <a:r>
              <a:rPr lang="pt-BR" altLang="pt-BR" sz="2000" dirty="0">
                <a:solidFill>
                  <a:schemeClr val="tx1"/>
                </a:solidFill>
                <a:latin typeface="Times New Roman" panose="02020603050405020304" pitchFamily="18" charset="0"/>
                <a:cs typeface="Times New Roman" panose="02020603050405020304" pitchFamily="18" charset="0"/>
              </a:rPr>
              <a:t>é um conjunto resultado de uma consulta armazenada sobre os dados, em que os usuários do banco de dados podem consultar simplesmente como eles fariam em um objeto de coleção de banco de dados persistente.</a:t>
            </a:r>
          </a:p>
        </p:txBody>
      </p:sp>
      <p:cxnSp>
        <p:nvCxnSpPr>
          <p:cNvPr id="4" name="Conector reto 3">
            <a:extLst>
              <a:ext uri="{FF2B5EF4-FFF2-40B4-BE49-F238E27FC236}">
                <a16:creationId xmlns:a16="http://schemas.microsoft.com/office/drawing/2014/main" id="{53C1D5BE-B08D-43BA-9100-4319F7669DAD}"/>
              </a:ext>
            </a:extLst>
          </p:cNvPr>
          <p:cNvCxnSpPr>
            <a:cxnSpLocks/>
          </p:cNvCxnSpPr>
          <p:nvPr/>
        </p:nvCxnSpPr>
        <p:spPr>
          <a:xfrm flipV="1">
            <a:off x="310728" y="902136"/>
            <a:ext cx="8699160" cy="40954"/>
          </a:xfrm>
          <a:prstGeom prst="line">
            <a:avLst/>
          </a:prstGeom>
          <a:ln w="38100">
            <a:headEnd type="none" w="med" len="med"/>
            <a:tailEnd type="none" w="med" len="med"/>
          </a:ln>
          <a:scene3d>
            <a:camera prst="orthographicFront"/>
            <a:lightRig rig="threePt" dir="t"/>
          </a:scene3d>
          <a:sp3d>
            <a:bevelT prst="convex"/>
          </a:sp3d>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98440960"/>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05980"/>
            <a:ext cx="8229600" cy="857251"/>
          </a:xfrm>
        </p:spPr>
        <p:txBody>
          <a:bodyPr/>
          <a:lstStyle/>
          <a:p>
            <a:r>
              <a:rPr lang="en-US" b="1" dirty="0" err="1">
                <a:solidFill>
                  <a:srgbClr val="0070C0"/>
                </a:solidFill>
              </a:rPr>
              <a:t>Objetivos</a:t>
            </a:r>
            <a:r>
              <a:rPr lang="en-US" b="1" dirty="0">
                <a:solidFill>
                  <a:srgbClr val="0070C0"/>
                </a:solidFill>
              </a:rPr>
              <a:t>/</a:t>
            </a:r>
            <a:r>
              <a:rPr lang="en-US" b="1" dirty="0" err="1">
                <a:solidFill>
                  <a:srgbClr val="0070C0"/>
                </a:solidFill>
              </a:rPr>
              <a:t>Habilidades</a:t>
            </a:r>
            <a:endParaRPr lang="en-US" b="1" dirty="0">
              <a:solidFill>
                <a:srgbClr val="0070C0"/>
              </a:solidFill>
            </a:endParaRPr>
          </a:p>
        </p:txBody>
      </p:sp>
      <p:sp>
        <p:nvSpPr>
          <p:cNvPr id="8" name="Text Placeholder 2"/>
          <p:cNvSpPr>
            <a:spLocks noGrp="1"/>
          </p:cNvSpPr>
          <p:nvPr>
            <p:ph type="body" sz="half" idx="1"/>
          </p:nvPr>
        </p:nvSpPr>
        <p:spPr>
          <a:xfrm>
            <a:off x="142865" y="1104186"/>
            <a:ext cx="8865056" cy="3833334"/>
          </a:xfrm>
        </p:spPr>
        <p:txBody>
          <a:bodyPr>
            <a:noAutofit/>
          </a:bodyPr>
          <a:lstStyle/>
          <a:p>
            <a:pPr algn="just" eaLnBrk="0" hangingPunct="0">
              <a:buFont typeface="Wingdings" panose="05000000000000000000" pitchFamily="2" charset="2"/>
              <a:buChar char="§"/>
            </a:pPr>
            <a:r>
              <a:rPr lang="pt-BR" sz="2000" dirty="0">
                <a:solidFill>
                  <a:schemeClr val="tx1"/>
                </a:solidFill>
                <a:latin typeface="Times New Roman" panose="02020603050405020304" pitchFamily="18" charset="0"/>
                <a:cs typeface="Times New Roman" panose="02020603050405020304" pitchFamily="18" charset="0"/>
              </a:rPr>
              <a:t>­ Identificar a evolução histórica dos bancos de dados, as características dos </a:t>
            </a:r>
            <a:r>
              <a:rPr lang="pt-BR" sz="2000" dirty="0" err="1">
                <a:solidFill>
                  <a:schemeClr val="tx1"/>
                </a:solidFill>
                <a:latin typeface="Times New Roman" panose="02020603050405020304" pitchFamily="18" charset="0"/>
                <a:cs typeface="Times New Roman" panose="02020603050405020304" pitchFamily="18" charset="0"/>
              </a:rPr>
              <a:t>SBDs</a:t>
            </a:r>
            <a:r>
              <a:rPr lang="pt-BR" sz="2000" dirty="0">
                <a:solidFill>
                  <a:schemeClr val="tx1"/>
                </a:solidFill>
                <a:latin typeface="Times New Roman" panose="02020603050405020304" pitchFamily="18" charset="0"/>
                <a:cs typeface="Times New Roman" panose="02020603050405020304" pitchFamily="18" charset="0"/>
              </a:rPr>
              <a:t> e a arquitetura dos </a:t>
            </a:r>
            <a:r>
              <a:rPr lang="pt-BR" sz="2000" dirty="0" err="1">
                <a:solidFill>
                  <a:schemeClr val="tx1"/>
                </a:solidFill>
                <a:latin typeface="Times New Roman" panose="02020603050405020304" pitchFamily="18" charset="0"/>
                <a:cs typeface="Times New Roman" panose="02020603050405020304" pitchFamily="18" charset="0"/>
              </a:rPr>
              <a:t>SGBDs</a:t>
            </a:r>
            <a:r>
              <a:rPr lang="pt-BR" sz="2000" dirty="0">
                <a:solidFill>
                  <a:schemeClr val="tx1"/>
                </a:solidFill>
                <a:latin typeface="Times New Roman" panose="02020603050405020304" pitchFamily="18" charset="0"/>
                <a:cs typeface="Times New Roman" panose="02020603050405020304" pitchFamily="18" charset="0"/>
              </a:rPr>
              <a:t>, com base na abordagem relacional, para compor o alicerce o desenvolvimento de banco de dados.</a:t>
            </a:r>
          </a:p>
          <a:p>
            <a:pPr algn="just" eaLnBrk="0" hangingPunct="0">
              <a:buFont typeface="Wingdings" panose="05000000000000000000" pitchFamily="2" charset="2"/>
              <a:buChar char="§"/>
            </a:pPr>
            <a:endParaRPr lang="pt-BR" sz="2000" dirty="0">
              <a:solidFill>
                <a:schemeClr val="tx1"/>
              </a:solidFill>
              <a:latin typeface="Times New Roman" panose="02020603050405020304" pitchFamily="18" charset="0"/>
              <a:cs typeface="Times New Roman" panose="02020603050405020304" pitchFamily="18" charset="0"/>
            </a:endParaRPr>
          </a:p>
          <a:p>
            <a:pPr algn="just" eaLnBrk="0" hangingPunct="0">
              <a:buFont typeface="Wingdings" panose="05000000000000000000" pitchFamily="2" charset="2"/>
              <a:buChar char="§"/>
            </a:pPr>
            <a:r>
              <a:rPr lang="pt-BR" sz="2000" dirty="0">
                <a:solidFill>
                  <a:schemeClr val="tx1"/>
                </a:solidFill>
                <a:latin typeface="Times New Roman" panose="02020603050405020304" pitchFamily="18" charset="0"/>
                <a:cs typeface="Times New Roman" panose="02020603050405020304" pitchFamily="18" charset="0"/>
              </a:rPr>
              <a:t>­ Implementar as etapas de um projeto conceitual de banco de dados, com base na abordagem relacional e no diagrama de entidade ­relacionamento, para organizar a forma de pensamento sobre os dados a partir do conhecimento obtido nas especificações do negócio.</a:t>
            </a:r>
          </a:p>
        </p:txBody>
      </p:sp>
      <p:cxnSp>
        <p:nvCxnSpPr>
          <p:cNvPr id="4" name="Conector reto 3">
            <a:extLst>
              <a:ext uri="{FF2B5EF4-FFF2-40B4-BE49-F238E27FC236}">
                <a16:creationId xmlns:a16="http://schemas.microsoft.com/office/drawing/2014/main" id="{53C1D5BE-B08D-43BA-9100-4319F7669DAD}"/>
              </a:ext>
            </a:extLst>
          </p:cNvPr>
          <p:cNvCxnSpPr>
            <a:cxnSpLocks/>
          </p:cNvCxnSpPr>
          <p:nvPr/>
        </p:nvCxnSpPr>
        <p:spPr>
          <a:xfrm flipV="1">
            <a:off x="310728" y="902136"/>
            <a:ext cx="8699160" cy="40954"/>
          </a:xfrm>
          <a:prstGeom prst="line">
            <a:avLst/>
          </a:prstGeom>
          <a:ln w="38100">
            <a:headEnd type="none" w="med" len="med"/>
            <a:tailEnd type="none" w="med" len="med"/>
          </a:ln>
          <a:scene3d>
            <a:camera prst="orthographicFront"/>
            <a:lightRig rig="threePt" dir="t"/>
          </a:scene3d>
          <a:sp3d>
            <a:bevelT prst="convex"/>
          </a:sp3d>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85163356"/>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05980"/>
            <a:ext cx="8229600" cy="857251"/>
          </a:xfrm>
        </p:spPr>
        <p:txBody>
          <a:bodyPr/>
          <a:lstStyle/>
          <a:p>
            <a:r>
              <a:rPr lang="en-US" b="1" dirty="0" err="1">
                <a:solidFill>
                  <a:srgbClr val="0070C0"/>
                </a:solidFill>
              </a:rPr>
              <a:t>Objetivos</a:t>
            </a:r>
            <a:r>
              <a:rPr lang="en-US" b="1" dirty="0">
                <a:solidFill>
                  <a:srgbClr val="0070C0"/>
                </a:solidFill>
              </a:rPr>
              <a:t>/</a:t>
            </a:r>
            <a:r>
              <a:rPr lang="en-US" b="1" dirty="0" err="1">
                <a:solidFill>
                  <a:srgbClr val="0070C0"/>
                </a:solidFill>
              </a:rPr>
              <a:t>Habilidades</a:t>
            </a:r>
            <a:endParaRPr lang="en-US" b="1" dirty="0">
              <a:solidFill>
                <a:srgbClr val="0070C0"/>
              </a:solidFill>
            </a:endParaRPr>
          </a:p>
        </p:txBody>
      </p:sp>
      <p:sp>
        <p:nvSpPr>
          <p:cNvPr id="8" name="Text Placeholder 2"/>
          <p:cNvSpPr>
            <a:spLocks noGrp="1"/>
          </p:cNvSpPr>
          <p:nvPr>
            <p:ph type="body" sz="half" idx="1"/>
          </p:nvPr>
        </p:nvSpPr>
        <p:spPr>
          <a:xfrm>
            <a:off x="142865" y="1104186"/>
            <a:ext cx="8865056" cy="3833334"/>
          </a:xfrm>
        </p:spPr>
        <p:txBody>
          <a:bodyPr>
            <a:noAutofit/>
          </a:bodyPr>
          <a:lstStyle/>
          <a:p>
            <a:pPr algn="just" eaLnBrk="0" hangingPunct="0">
              <a:buFont typeface="Wingdings" panose="05000000000000000000" pitchFamily="2" charset="2"/>
              <a:buChar char="§"/>
            </a:pPr>
            <a:r>
              <a:rPr lang="pt-BR" sz="2000" dirty="0">
                <a:solidFill>
                  <a:schemeClr val="tx1"/>
                </a:solidFill>
                <a:latin typeface="Times New Roman" panose="02020603050405020304" pitchFamily="18" charset="0"/>
                <a:cs typeface="Times New Roman" panose="02020603050405020304" pitchFamily="18" charset="0"/>
              </a:rPr>
              <a:t>­ Implementar as etapas de um projeto lógico e físico de banco de dados, com base nas técnicas de normalização, no mapeamento conceitual­ lógico e nos aspectos físicos que influenciam a implementação do modelo no SGBD, para a construção de estruturas de dados adequadas e de armazenamento eficiente de dados.</a:t>
            </a:r>
          </a:p>
          <a:p>
            <a:pPr algn="just" eaLnBrk="0" hangingPunct="0">
              <a:buFont typeface="Wingdings" panose="05000000000000000000" pitchFamily="2" charset="2"/>
              <a:buChar char="§"/>
            </a:pPr>
            <a:endParaRPr lang="pt-BR" sz="2000" dirty="0">
              <a:solidFill>
                <a:schemeClr val="tx1"/>
              </a:solidFill>
              <a:latin typeface="Times New Roman" panose="02020603050405020304" pitchFamily="18" charset="0"/>
              <a:cs typeface="Times New Roman" panose="02020603050405020304" pitchFamily="18" charset="0"/>
            </a:endParaRPr>
          </a:p>
          <a:p>
            <a:pPr algn="just" eaLnBrk="0" hangingPunct="0">
              <a:buFont typeface="Wingdings" panose="05000000000000000000" pitchFamily="2" charset="2"/>
              <a:buChar char="§"/>
            </a:pPr>
            <a:r>
              <a:rPr lang="pt-BR" sz="2000" dirty="0">
                <a:solidFill>
                  <a:schemeClr val="tx1"/>
                </a:solidFill>
                <a:latin typeface="Times New Roman" panose="02020603050405020304" pitchFamily="18" charset="0"/>
                <a:cs typeface="Times New Roman" panose="02020603050405020304" pitchFamily="18" charset="0"/>
              </a:rPr>
              <a:t>­ Gerenciar objetos no SGBD PostgreSQL, com base na implementação de bancos de dados relacionais, a linguagem SQL e os conceitos de transação, para refletir o projeto criado durante a modelagem e normalização dos dados, bem como manipular dados de forma eficiente.</a:t>
            </a:r>
          </a:p>
        </p:txBody>
      </p:sp>
      <p:cxnSp>
        <p:nvCxnSpPr>
          <p:cNvPr id="4" name="Conector reto 3">
            <a:extLst>
              <a:ext uri="{FF2B5EF4-FFF2-40B4-BE49-F238E27FC236}">
                <a16:creationId xmlns:a16="http://schemas.microsoft.com/office/drawing/2014/main" id="{53C1D5BE-B08D-43BA-9100-4319F7669DAD}"/>
              </a:ext>
            </a:extLst>
          </p:cNvPr>
          <p:cNvCxnSpPr>
            <a:cxnSpLocks/>
          </p:cNvCxnSpPr>
          <p:nvPr/>
        </p:nvCxnSpPr>
        <p:spPr>
          <a:xfrm flipV="1">
            <a:off x="310728" y="902136"/>
            <a:ext cx="8699160" cy="40954"/>
          </a:xfrm>
          <a:prstGeom prst="line">
            <a:avLst/>
          </a:prstGeom>
          <a:ln w="38100">
            <a:headEnd type="none" w="med" len="med"/>
            <a:tailEnd type="none" w="med" len="med"/>
          </a:ln>
          <a:scene3d>
            <a:camera prst="orthographicFront"/>
            <a:lightRig rig="threePt" dir="t"/>
          </a:scene3d>
          <a:sp3d>
            <a:bevelT prst="convex"/>
          </a:sp3d>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7518354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05980"/>
            <a:ext cx="8229600" cy="857251"/>
          </a:xfrm>
        </p:spPr>
        <p:txBody>
          <a:bodyPr/>
          <a:lstStyle/>
          <a:p>
            <a:r>
              <a:rPr lang="en-US" b="1" dirty="0" err="1">
                <a:solidFill>
                  <a:srgbClr val="0070C0"/>
                </a:solidFill>
              </a:rPr>
              <a:t>Objetivos</a:t>
            </a:r>
            <a:r>
              <a:rPr lang="en-US" b="1" dirty="0">
                <a:solidFill>
                  <a:srgbClr val="0070C0"/>
                </a:solidFill>
              </a:rPr>
              <a:t>/</a:t>
            </a:r>
            <a:r>
              <a:rPr lang="en-US" b="1" dirty="0" err="1">
                <a:solidFill>
                  <a:srgbClr val="0070C0"/>
                </a:solidFill>
              </a:rPr>
              <a:t>Habilidades</a:t>
            </a:r>
            <a:endParaRPr lang="en-US" b="1" dirty="0">
              <a:solidFill>
                <a:srgbClr val="0070C0"/>
              </a:solidFill>
            </a:endParaRPr>
          </a:p>
        </p:txBody>
      </p:sp>
      <p:sp>
        <p:nvSpPr>
          <p:cNvPr id="8" name="Text Placeholder 2"/>
          <p:cNvSpPr>
            <a:spLocks noGrp="1"/>
          </p:cNvSpPr>
          <p:nvPr>
            <p:ph type="body" sz="half" idx="1"/>
          </p:nvPr>
        </p:nvSpPr>
        <p:spPr>
          <a:xfrm>
            <a:off x="142865" y="1104186"/>
            <a:ext cx="8865056" cy="3833334"/>
          </a:xfrm>
        </p:spPr>
        <p:txBody>
          <a:bodyPr>
            <a:noAutofit/>
          </a:bodyPr>
          <a:lstStyle/>
          <a:p>
            <a:pPr algn="just" eaLnBrk="0" hangingPunct="0">
              <a:buFont typeface="Wingdings" panose="05000000000000000000" pitchFamily="2" charset="2"/>
              <a:buChar char="§"/>
            </a:pPr>
            <a:r>
              <a:rPr lang="pt-BR" sz="2000" dirty="0">
                <a:solidFill>
                  <a:schemeClr val="tx1"/>
                </a:solidFill>
                <a:latin typeface="Times New Roman" panose="02020603050405020304" pitchFamily="18" charset="0"/>
                <a:cs typeface="Times New Roman" panose="02020603050405020304" pitchFamily="18" charset="0"/>
              </a:rPr>
              <a:t>­ Realizar consultas em uma tabela, com base em expressões SELECT, em condições utilizando a cláusula WHERE e com agrupamento de dados utilizando o SGBD PostgreSQL, para especificar quais colunas de uma tabela devem ser retornadas no conjunto de resultados e filtrar registros que atendem a uma condição especificada.</a:t>
            </a:r>
          </a:p>
          <a:p>
            <a:pPr algn="just" eaLnBrk="0" hangingPunct="0">
              <a:buFont typeface="Wingdings" panose="05000000000000000000" pitchFamily="2" charset="2"/>
              <a:buChar char="§"/>
            </a:pPr>
            <a:endParaRPr lang="pt-BR" sz="2000" dirty="0">
              <a:solidFill>
                <a:schemeClr val="tx1"/>
              </a:solidFill>
              <a:latin typeface="Times New Roman" panose="02020603050405020304" pitchFamily="18" charset="0"/>
              <a:cs typeface="Times New Roman" panose="02020603050405020304" pitchFamily="18" charset="0"/>
            </a:endParaRPr>
          </a:p>
          <a:p>
            <a:pPr algn="just" eaLnBrk="0" hangingPunct="0">
              <a:buFont typeface="Wingdings" panose="05000000000000000000" pitchFamily="2" charset="2"/>
              <a:buChar char="§"/>
            </a:pPr>
            <a:r>
              <a:rPr lang="pt-BR" sz="2000" dirty="0">
                <a:solidFill>
                  <a:schemeClr val="tx1"/>
                </a:solidFill>
                <a:latin typeface="Times New Roman" panose="02020603050405020304" pitchFamily="18" charset="0"/>
                <a:cs typeface="Times New Roman" panose="02020603050405020304" pitchFamily="18" charset="0"/>
              </a:rPr>
              <a:t>­ Realizar consultas com várias tabelas, com base em junções interior e exterior, em consultas correlatas e aninhadas e com operadores de conjunto utilizando o SGBD PostgreSQL, para a construção de consultas que combinem registros de duas ou mais tabelas, restringindo ou retornando os dados a serem recuperados.</a:t>
            </a:r>
          </a:p>
        </p:txBody>
      </p:sp>
      <p:cxnSp>
        <p:nvCxnSpPr>
          <p:cNvPr id="4" name="Conector reto 3">
            <a:extLst>
              <a:ext uri="{FF2B5EF4-FFF2-40B4-BE49-F238E27FC236}">
                <a16:creationId xmlns:a16="http://schemas.microsoft.com/office/drawing/2014/main" id="{53C1D5BE-B08D-43BA-9100-4319F7669DAD}"/>
              </a:ext>
            </a:extLst>
          </p:cNvPr>
          <p:cNvCxnSpPr>
            <a:cxnSpLocks/>
          </p:cNvCxnSpPr>
          <p:nvPr/>
        </p:nvCxnSpPr>
        <p:spPr>
          <a:xfrm flipV="1">
            <a:off x="310728" y="902136"/>
            <a:ext cx="8699160" cy="40954"/>
          </a:xfrm>
          <a:prstGeom prst="line">
            <a:avLst/>
          </a:prstGeom>
          <a:ln w="38100">
            <a:headEnd type="none" w="med" len="med"/>
            <a:tailEnd type="none" w="med" len="med"/>
          </a:ln>
          <a:scene3d>
            <a:camera prst="orthographicFront"/>
            <a:lightRig rig="threePt" dir="t"/>
          </a:scene3d>
          <a:sp3d>
            <a:bevelT prst="convex"/>
          </a:sp3d>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80827106"/>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05980"/>
            <a:ext cx="8229600" cy="857251"/>
          </a:xfrm>
        </p:spPr>
        <p:txBody>
          <a:bodyPr/>
          <a:lstStyle/>
          <a:p>
            <a:r>
              <a:rPr lang="en-US" b="1" dirty="0" err="1">
                <a:solidFill>
                  <a:srgbClr val="0070C0"/>
                </a:solidFill>
              </a:rPr>
              <a:t>Unidades</a:t>
            </a:r>
            <a:r>
              <a:rPr lang="en-US" b="1" dirty="0">
                <a:solidFill>
                  <a:srgbClr val="0070C0"/>
                </a:solidFill>
              </a:rPr>
              <a:t>/</a:t>
            </a:r>
            <a:r>
              <a:rPr lang="en-US" b="1" dirty="0" err="1">
                <a:solidFill>
                  <a:srgbClr val="0070C0"/>
                </a:solidFill>
              </a:rPr>
              <a:t>Conteúdos</a:t>
            </a:r>
            <a:endParaRPr lang="en-US" b="1" dirty="0">
              <a:solidFill>
                <a:srgbClr val="0070C0"/>
              </a:solidFill>
            </a:endParaRPr>
          </a:p>
        </p:txBody>
      </p:sp>
      <p:sp>
        <p:nvSpPr>
          <p:cNvPr id="8" name="Text Placeholder 2"/>
          <p:cNvSpPr>
            <a:spLocks noGrp="1"/>
          </p:cNvSpPr>
          <p:nvPr>
            <p:ph type="body" sz="half" idx="1"/>
          </p:nvPr>
        </p:nvSpPr>
        <p:spPr>
          <a:xfrm>
            <a:off x="142865" y="1104186"/>
            <a:ext cx="8865056" cy="3833334"/>
          </a:xfrm>
        </p:spPr>
        <p:txBody>
          <a:bodyPr>
            <a:noAutofit/>
          </a:bodyPr>
          <a:lstStyle/>
          <a:p>
            <a:pPr marL="457200" indent="-457200" algn="just" eaLnBrk="0" hangingPunct="0">
              <a:buAutoNum type="arabicPeriod"/>
            </a:pPr>
            <a:r>
              <a:rPr lang="pt-BR" sz="2200" dirty="0">
                <a:solidFill>
                  <a:schemeClr val="tx1"/>
                </a:solidFill>
                <a:latin typeface="Times New Roman" panose="02020603050405020304" pitchFamily="18" charset="0"/>
                <a:cs typeface="Times New Roman" panose="02020603050405020304" pitchFamily="18" charset="0"/>
              </a:rPr>
              <a:t>Sistema De Banco De Dados</a:t>
            </a:r>
          </a:p>
          <a:p>
            <a:pPr marL="457200" indent="-457200" algn="just" eaLnBrk="0" hangingPunct="0">
              <a:buAutoNum type="arabicPeriod"/>
            </a:pPr>
            <a:endParaRPr lang="pt-BR" sz="2200" dirty="0">
              <a:solidFill>
                <a:schemeClr val="tx1"/>
              </a:solidFill>
              <a:latin typeface="Times New Roman" panose="02020603050405020304" pitchFamily="18" charset="0"/>
              <a:cs typeface="Times New Roman" panose="02020603050405020304" pitchFamily="18" charset="0"/>
            </a:endParaRPr>
          </a:p>
          <a:p>
            <a:pPr marL="0" indent="0" algn="just" eaLnBrk="0" hangingPunct="0">
              <a:buNone/>
            </a:pPr>
            <a:r>
              <a:rPr lang="pt-BR" sz="2200" dirty="0">
                <a:solidFill>
                  <a:schemeClr val="tx1"/>
                </a:solidFill>
                <a:latin typeface="Times New Roman" panose="02020603050405020304" pitchFamily="18" charset="0"/>
                <a:cs typeface="Times New Roman" panose="02020603050405020304" pitchFamily="18" charset="0"/>
              </a:rPr>
              <a:t>1.1 Histórico Dos Bancos De Dados</a:t>
            </a:r>
          </a:p>
          <a:p>
            <a:pPr marL="0" indent="0" algn="just" eaLnBrk="0" hangingPunct="0">
              <a:buNone/>
            </a:pPr>
            <a:endParaRPr lang="pt-BR" sz="2200" dirty="0">
              <a:solidFill>
                <a:schemeClr val="tx1"/>
              </a:solidFill>
              <a:latin typeface="Times New Roman" panose="02020603050405020304" pitchFamily="18" charset="0"/>
              <a:cs typeface="Times New Roman" panose="02020603050405020304" pitchFamily="18" charset="0"/>
            </a:endParaRPr>
          </a:p>
          <a:p>
            <a:pPr marL="0" indent="0" algn="just" eaLnBrk="0" hangingPunct="0">
              <a:buNone/>
            </a:pPr>
            <a:r>
              <a:rPr lang="pt-BR" sz="2200" dirty="0">
                <a:solidFill>
                  <a:schemeClr val="tx1"/>
                </a:solidFill>
                <a:latin typeface="Times New Roman" panose="02020603050405020304" pitchFamily="18" charset="0"/>
                <a:cs typeface="Times New Roman" panose="02020603050405020304" pitchFamily="18" charset="0"/>
              </a:rPr>
              <a:t>1.2 Sistemas De Banco De Dados (SBD)</a:t>
            </a:r>
          </a:p>
          <a:p>
            <a:pPr marL="0" indent="0" algn="just" eaLnBrk="0" hangingPunct="0">
              <a:buNone/>
            </a:pPr>
            <a:endParaRPr lang="pt-BR" sz="2200" dirty="0">
              <a:solidFill>
                <a:schemeClr val="tx1"/>
              </a:solidFill>
              <a:latin typeface="Times New Roman" panose="02020603050405020304" pitchFamily="18" charset="0"/>
              <a:cs typeface="Times New Roman" panose="02020603050405020304" pitchFamily="18" charset="0"/>
            </a:endParaRPr>
          </a:p>
          <a:p>
            <a:pPr marL="0" indent="0" algn="just" eaLnBrk="0" hangingPunct="0">
              <a:buNone/>
            </a:pPr>
            <a:r>
              <a:rPr lang="pt-BR" sz="2200" dirty="0">
                <a:solidFill>
                  <a:schemeClr val="tx1"/>
                </a:solidFill>
                <a:latin typeface="Times New Roman" panose="02020603050405020304" pitchFamily="18" charset="0"/>
                <a:cs typeface="Times New Roman" panose="02020603050405020304" pitchFamily="18" charset="0"/>
              </a:rPr>
              <a:t>1.3 Sistemas De Gerência De Banco De Dados (SGDB)</a:t>
            </a:r>
          </a:p>
        </p:txBody>
      </p:sp>
      <p:cxnSp>
        <p:nvCxnSpPr>
          <p:cNvPr id="4" name="Conector reto 3">
            <a:extLst>
              <a:ext uri="{FF2B5EF4-FFF2-40B4-BE49-F238E27FC236}">
                <a16:creationId xmlns:a16="http://schemas.microsoft.com/office/drawing/2014/main" id="{53C1D5BE-B08D-43BA-9100-4319F7669DAD}"/>
              </a:ext>
            </a:extLst>
          </p:cNvPr>
          <p:cNvCxnSpPr>
            <a:cxnSpLocks/>
          </p:cNvCxnSpPr>
          <p:nvPr/>
        </p:nvCxnSpPr>
        <p:spPr>
          <a:xfrm flipV="1">
            <a:off x="310728" y="902136"/>
            <a:ext cx="8699160" cy="40954"/>
          </a:xfrm>
          <a:prstGeom prst="line">
            <a:avLst/>
          </a:prstGeom>
          <a:ln w="38100">
            <a:headEnd type="none" w="med" len="med"/>
            <a:tailEnd type="none" w="med" len="med"/>
          </a:ln>
          <a:scene3d>
            <a:camera prst="orthographicFront"/>
            <a:lightRig rig="threePt" dir="t"/>
          </a:scene3d>
          <a:sp3d>
            <a:bevelT prst="convex"/>
          </a:sp3d>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52653908"/>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05980"/>
            <a:ext cx="8229600" cy="857251"/>
          </a:xfrm>
        </p:spPr>
        <p:txBody>
          <a:bodyPr/>
          <a:lstStyle/>
          <a:p>
            <a:r>
              <a:rPr lang="en-US" b="1" dirty="0" err="1">
                <a:solidFill>
                  <a:srgbClr val="0070C0"/>
                </a:solidFill>
              </a:rPr>
              <a:t>Unidades</a:t>
            </a:r>
            <a:r>
              <a:rPr lang="en-US" b="1" dirty="0">
                <a:solidFill>
                  <a:srgbClr val="0070C0"/>
                </a:solidFill>
              </a:rPr>
              <a:t>/</a:t>
            </a:r>
            <a:r>
              <a:rPr lang="en-US" b="1" dirty="0" err="1">
                <a:solidFill>
                  <a:srgbClr val="0070C0"/>
                </a:solidFill>
              </a:rPr>
              <a:t>Conteúdos</a:t>
            </a:r>
            <a:endParaRPr lang="en-US" b="1" dirty="0">
              <a:solidFill>
                <a:srgbClr val="0070C0"/>
              </a:solidFill>
            </a:endParaRPr>
          </a:p>
        </p:txBody>
      </p:sp>
      <p:sp>
        <p:nvSpPr>
          <p:cNvPr id="8" name="Text Placeholder 2"/>
          <p:cNvSpPr>
            <a:spLocks noGrp="1"/>
          </p:cNvSpPr>
          <p:nvPr>
            <p:ph type="body" sz="half" idx="1"/>
          </p:nvPr>
        </p:nvSpPr>
        <p:spPr>
          <a:xfrm>
            <a:off x="142865" y="1104186"/>
            <a:ext cx="8865056" cy="3833334"/>
          </a:xfrm>
        </p:spPr>
        <p:txBody>
          <a:bodyPr>
            <a:noAutofit/>
          </a:bodyPr>
          <a:lstStyle/>
          <a:p>
            <a:pPr marL="457200" indent="-457200" algn="just" eaLnBrk="0" hangingPunct="0">
              <a:buAutoNum type="arabicPeriod" startAt="2"/>
            </a:pPr>
            <a:r>
              <a:rPr lang="pt-BR" sz="2200" dirty="0">
                <a:solidFill>
                  <a:schemeClr val="tx1"/>
                </a:solidFill>
                <a:latin typeface="Times New Roman" panose="02020603050405020304" pitchFamily="18" charset="0"/>
                <a:cs typeface="Times New Roman" panose="02020603050405020304" pitchFamily="18" charset="0"/>
              </a:rPr>
              <a:t>Projeto De Banco De Dados: Modelagem Conceitual</a:t>
            </a:r>
          </a:p>
          <a:p>
            <a:pPr marL="457200" indent="-457200" algn="just" eaLnBrk="0" hangingPunct="0">
              <a:buAutoNum type="arabicPeriod" startAt="2"/>
            </a:pPr>
            <a:endParaRPr lang="pt-BR" sz="2200" dirty="0">
              <a:solidFill>
                <a:schemeClr val="tx1"/>
              </a:solidFill>
              <a:latin typeface="Times New Roman" panose="02020603050405020304" pitchFamily="18" charset="0"/>
              <a:cs typeface="Times New Roman" panose="02020603050405020304" pitchFamily="18" charset="0"/>
            </a:endParaRPr>
          </a:p>
          <a:p>
            <a:pPr marL="0" indent="0" algn="just" eaLnBrk="0" hangingPunct="0">
              <a:buNone/>
            </a:pPr>
            <a:r>
              <a:rPr lang="pt-BR" sz="2200" dirty="0">
                <a:solidFill>
                  <a:schemeClr val="tx1"/>
                </a:solidFill>
                <a:latin typeface="Times New Roman" panose="02020603050405020304" pitchFamily="18" charset="0"/>
                <a:cs typeface="Times New Roman" panose="02020603050405020304" pitchFamily="18" charset="0"/>
              </a:rPr>
              <a:t>2.1 Etapas Do Projeto</a:t>
            </a:r>
          </a:p>
          <a:p>
            <a:pPr marL="0" indent="0" algn="just" eaLnBrk="0" hangingPunct="0">
              <a:buNone/>
            </a:pPr>
            <a:endParaRPr lang="pt-BR" sz="2200" dirty="0">
              <a:solidFill>
                <a:schemeClr val="tx1"/>
              </a:solidFill>
              <a:latin typeface="Times New Roman" panose="02020603050405020304" pitchFamily="18" charset="0"/>
              <a:cs typeface="Times New Roman" panose="02020603050405020304" pitchFamily="18" charset="0"/>
            </a:endParaRPr>
          </a:p>
          <a:p>
            <a:pPr marL="0" indent="0" algn="just" eaLnBrk="0" hangingPunct="0">
              <a:buNone/>
            </a:pPr>
            <a:r>
              <a:rPr lang="pt-BR" sz="2200" dirty="0">
                <a:solidFill>
                  <a:schemeClr val="tx1"/>
                </a:solidFill>
                <a:latin typeface="Times New Roman" panose="02020603050405020304" pitchFamily="18" charset="0"/>
                <a:cs typeface="Times New Roman" panose="02020603050405020304" pitchFamily="18" charset="0"/>
              </a:rPr>
              <a:t>2.2 Diagrama De Entidade E Relacionamento</a:t>
            </a:r>
          </a:p>
          <a:p>
            <a:pPr marL="0" indent="0" algn="just" eaLnBrk="0" hangingPunct="0">
              <a:buNone/>
            </a:pPr>
            <a:endParaRPr lang="pt-BR" sz="2200" dirty="0">
              <a:solidFill>
                <a:schemeClr val="tx1"/>
              </a:solidFill>
              <a:latin typeface="Times New Roman" panose="02020603050405020304" pitchFamily="18" charset="0"/>
              <a:cs typeface="Times New Roman" panose="02020603050405020304" pitchFamily="18" charset="0"/>
            </a:endParaRPr>
          </a:p>
          <a:p>
            <a:pPr marL="0" indent="0" algn="just" eaLnBrk="0" hangingPunct="0">
              <a:buNone/>
            </a:pPr>
            <a:r>
              <a:rPr lang="pt-BR" sz="2200" dirty="0">
                <a:solidFill>
                  <a:schemeClr val="tx1"/>
                </a:solidFill>
                <a:latin typeface="Times New Roman" panose="02020603050405020304" pitchFamily="18" charset="0"/>
                <a:cs typeface="Times New Roman" panose="02020603050405020304" pitchFamily="18" charset="0"/>
              </a:rPr>
              <a:t>2.3 Modelagem De Entidades E Relacionamentos</a:t>
            </a:r>
          </a:p>
          <a:p>
            <a:pPr marL="0" indent="0" algn="just" eaLnBrk="0" hangingPunct="0">
              <a:buNone/>
            </a:pPr>
            <a:endParaRPr lang="pt-BR" sz="2200" dirty="0">
              <a:solidFill>
                <a:schemeClr val="tx1"/>
              </a:solidFill>
              <a:latin typeface="Times New Roman" panose="02020603050405020304" pitchFamily="18" charset="0"/>
              <a:cs typeface="Times New Roman" panose="02020603050405020304" pitchFamily="18" charset="0"/>
            </a:endParaRPr>
          </a:p>
          <a:p>
            <a:pPr marL="0" indent="0" algn="just" eaLnBrk="0" hangingPunct="0">
              <a:buNone/>
            </a:pPr>
            <a:r>
              <a:rPr lang="pt-BR" sz="2200" dirty="0">
                <a:solidFill>
                  <a:schemeClr val="tx1"/>
                </a:solidFill>
                <a:latin typeface="Times New Roman" panose="02020603050405020304" pitchFamily="18" charset="0"/>
                <a:cs typeface="Times New Roman" panose="02020603050405020304" pitchFamily="18" charset="0"/>
              </a:rPr>
              <a:t>2.4 Modelagem De Atributos</a:t>
            </a:r>
          </a:p>
        </p:txBody>
      </p:sp>
      <p:cxnSp>
        <p:nvCxnSpPr>
          <p:cNvPr id="4" name="Conector reto 3">
            <a:extLst>
              <a:ext uri="{FF2B5EF4-FFF2-40B4-BE49-F238E27FC236}">
                <a16:creationId xmlns:a16="http://schemas.microsoft.com/office/drawing/2014/main" id="{53C1D5BE-B08D-43BA-9100-4319F7669DAD}"/>
              </a:ext>
            </a:extLst>
          </p:cNvPr>
          <p:cNvCxnSpPr>
            <a:cxnSpLocks/>
          </p:cNvCxnSpPr>
          <p:nvPr/>
        </p:nvCxnSpPr>
        <p:spPr>
          <a:xfrm flipV="1">
            <a:off x="310728" y="902136"/>
            <a:ext cx="8699160" cy="40954"/>
          </a:xfrm>
          <a:prstGeom prst="line">
            <a:avLst/>
          </a:prstGeom>
          <a:ln w="38100">
            <a:headEnd type="none" w="med" len="med"/>
            <a:tailEnd type="none" w="med" len="med"/>
          </a:ln>
          <a:scene3d>
            <a:camera prst="orthographicFront"/>
            <a:lightRig rig="threePt" dir="t"/>
          </a:scene3d>
          <a:sp3d>
            <a:bevelT prst="convex"/>
          </a:sp3d>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51093330"/>
      </p:ext>
    </p:extLst>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Pr>
      <a:bodyPr rot="0" spcFirstLastPara="1" vertOverflow="overflow" horzOverflow="overflow" vert="horz" wrap="square" lIns="45718" tIns="45718" rIns="45718" bIns="45718"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3000" dir="5400000" rotWithShape="0">
            <a:srgbClr val="000000">
              <a:alpha val="35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8" tIns="45718" rIns="45718" bIns="45718"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Pr>
      <a:bodyPr rot="0" spcFirstLastPara="1" vertOverflow="overflow" horzOverflow="overflow" vert="horz" wrap="square" lIns="45718" tIns="45718" rIns="45718" bIns="45718"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3000" dir="5400000" rotWithShape="0">
            <a:srgbClr val="000000">
              <a:alpha val="35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8" tIns="45718" rIns="45718" bIns="45718"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3053</TotalTime>
  <Words>1443</Words>
  <Application>Microsoft Office PowerPoint</Application>
  <PresentationFormat>Apresentação na tela (16:9)</PresentationFormat>
  <Paragraphs>191</Paragraphs>
  <Slides>24</Slides>
  <Notes>17</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24</vt:i4>
      </vt:variant>
    </vt:vector>
  </HeadingPairs>
  <TitlesOfParts>
    <vt:vector size="32" baseType="lpstr">
      <vt:lpstr>Arial</vt:lpstr>
      <vt:lpstr>Calibri</vt:lpstr>
      <vt:lpstr>Fira Sans Extra Condensed</vt:lpstr>
      <vt:lpstr>Leelawadee</vt:lpstr>
      <vt:lpstr>Roboto</vt:lpstr>
      <vt:lpstr>Times New Roman</vt:lpstr>
      <vt:lpstr>Wingdings</vt:lpstr>
      <vt:lpstr>Office Theme</vt:lpstr>
      <vt:lpstr>Banco de Dados</vt:lpstr>
      <vt:lpstr>   1 – Apresentação Pessoal 2 – Visão Geral da Disciplina 3 – Objetivos/Habilidades 4 – Unidades/Conteúdos 5 – Metodologia/Avaliação 6 – Referências Bibliográficas  </vt:lpstr>
      <vt:lpstr>Apresentação Pessoal</vt:lpstr>
      <vt:lpstr>Visão Geral da Disciplina</vt:lpstr>
      <vt:lpstr>Objetivos/Habilidades</vt:lpstr>
      <vt:lpstr>Objetivos/Habilidades</vt:lpstr>
      <vt:lpstr>Objetivos/Habilidades</vt:lpstr>
      <vt:lpstr>Unidades/Conteúdos</vt:lpstr>
      <vt:lpstr>Unidades/Conteúdos</vt:lpstr>
      <vt:lpstr>Unidades/Conteúdos</vt:lpstr>
      <vt:lpstr>Unidades/Conteúdos</vt:lpstr>
      <vt:lpstr>Unidades/Conteúdos</vt:lpstr>
      <vt:lpstr>Unidades/Conteúdos</vt:lpstr>
      <vt:lpstr>Unidades/Conteúdos</vt:lpstr>
      <vt:lpstr>Metodologia/Avaliação</vt:lpstr>
      <vt:lpstr>Metodologia/Avaliação</vt:lpstr>
      <vt:lpstr>Avaliação</vt:lpstr>
      <vt:lpstr>Apresentação do PowerPoint</vt:lpstr>
      <vt:lpstr>Apresentação do PowerPoint</vt:lpstr>
      <vt:lpstr>Datas Avaliativas 2023.2</vt:lpstr>
      <vt:lpstr>Referências Bibliográficas</vt:lpstr>
      <vt:lpstr>Referências Bibliográficas</vt:lpstr>
      <vt:lpstr>Referências Bibliográficas</vt:lpstr>
      <vt:lpstr>Banco de Dados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Nome da Disciplina</dc:title>
  <dc:creator>JOAO CAIRO FERREIRA</dc:creator>
  <cp:lastModifiedBy>Heleno Cardoso</cp:lastModifiedBy>
  <cp:revision>759</cp:revision>
  <dcterms:created xsi:type="dcterms:W3CDTF">2020-03-17T20:12:34Z</dcterms:created>
  <dcterms:modified xsi:type="dcterms:W3CDTF">2023-08-11T19:52:34Z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1033-11.1.0.9126</vt:lpwstr>
  </property>
</Properties>
</file>