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entury Schoolbook" panose="02040604050505020304" pitchFamily="18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ijM5gPELxtLrcASW3xn+zmCa30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df91a311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Google Shape;94;g1df91a3117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1df91a3117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6d6ded6e2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4" name="Google Shape;104;gc6d6ded6e2_0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c6d6ded6e2_0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6d6ded6e2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4" name="Google Shape;114;gc6d6ded6e2_0_1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c6d6ded6e2_0_10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6d6ded6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4" name="Google Shape;124;gc6d6ded6e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c6d6ded6e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3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3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47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4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4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4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8"/>
          <p:cNvSpPr txBox="1">
            <a:spLocks noGrp="1"/>
          </p:cNvSpPr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48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4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4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4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3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3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3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4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4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1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41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4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4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4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2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42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4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4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4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4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43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4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4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4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44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44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44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44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4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4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4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5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45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45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4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4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4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6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46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6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4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4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4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7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3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/>
        </p:nvSpPr>
        <p:spPr>
          <a:xfrm>
            <a:off x="704850" y="2409825"/>
            <a:ext cx="10761663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Banco de Dados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Aula 03</a:t>
            </a:r>
            <a:endParaRPr sz="36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4289" y="235691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9;p1">
            <a:extLst>
              <a:ext uri="{FF2B5EF4-FFF2-40B4-BE49-F238E27FC236}">
                <a16:creationId xmlns:a16="http://schemas.microsoft.com/office/drawing/2014/main" id="{85420BDB-9F81-4B4D-FFF1-6A54D8F68DA9}"/>
              </a:ext>
            </a:extLst>
          </p:cNvPr>
          <p:cNvSpPr/>
          <p:nvPr/>
        </p:nvSpPr>
        <p:spPr>
          <a:xfrm>
            <a:off x="419725" y="4683125"/>
            <a:ext cx="116023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dirty="0">
                <a:solidFill>
                  <a:srgbClr val="0070C0"/>
                </a:solidFill>
                <a:latin typeface="Century Schoolbook"/>
                <a:sym typeface="Century Schoolbook"/>
              </a:rPr>
              <a:t>Professor </a:t>
            </a:r>
            <a:r>
              <a:rPr lang="pt-BR" sz="2400" b="1" dirty="0" err="1">
                <a:solidFill>
                  <a:srgbClr val="0070C0"/>
                </a:solidFill>
                <a:latin typeface="Century Schoolbook"/>
                <a:sym typeface="Century Schoolbook"/>
              </a:rPr>
              <a:t>MSc</a:t>
            </a:r>
            <a:r>
              <a:rPr lang="pt-BR" sz="2400" b="1" dirty="0">
                <a:solidFill>
                  <a:srgbClr val="0070C0"/>
                </a:solidFill>
                <a:latin typeface="Century Schoolbook"/>
                <a:sym typeface="Century Schoolbook"/>
              </a:rPr>
              <a:t> Heleno Cardoso </a:t>
            </a:r>
            <a:r>
              <a:rPr lang="pt-BR" sz="2400" b="1" dirty="0">
                <a:solidFill>
                  <a:schemeClr val="dk1"/>
                </a:solidFill>
                <a:latin typeface="Century Schoolbook"/>
                <a:sym typeface="Century Schoolbook"/>
              </a:rPr>
              <a:t>– E-mail: helenocardosofilho@gmail.com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89;p1">
            <a:extLst>
              <a:ext uri="{FF2B5EF4-FFF2-40B4-BE49-F238E27FC236}">
                <a16:creationId xmlns:a16="http://schemas.microsoft.com/office/drawing/2014/main" id="{B923490C-7077-3F53-4501-F8F24853D117}"/>
              </a:ext>
            </a:extLst>
          </p:cNvPr>
          <p:cNvSpPr/>
          <p:nvPr/>
        </p:nvSpPr>
        <p:spPr>
          <a:xfrm>
            <a:off x="1274164" y="5432931"/>
            <a:ext cx="83475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 dirty="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Agradecimentos</a:t>
            </a:r>
            <a:r>
              <a:rPr lang="pt-BR" sz="2400" b="1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: Professora Talita Rocha Pinheiro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f91a3117e_0_0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1df91a3117e_0_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  <p:pic>
        <p:nvPicPr>
          <p:cNvPr id="99" name="Google Shape;99;g1df91a3117e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1df91a3117e_0_0"/>
          <p:cNvSpPr/>
          <p:nvPr/>
        </p:nvSpPr>
        <p:spPr>
          <a:xfrm>
            <a:off x="409754" y="1905582"/>
            <a:ext cx="10988700" cy="35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Divisão das equipes: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pt-BR" sz="1800">
                <a:solidFill>
                  <a:schemeClr val="dk1"/>
                </a:solidFill>
              </a:rPr>
              <a:t>06 ou 07 alunos por equipe.</a:t>
            </a:r>
            <a:endParaRPr sz="1800">
              <a:solidFill>
                <a:schemeClr val="dk1"/>
              </a:solidFill>
            </a:endParaRPr>
          </a:p>
          <a:p>
            <a:pPr marL="457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Cada equipe deve desenvolver na aula de hoje o Modelo Conceitual do Banco de Dados assim como o diagrama ER (Entidade-Relacionamento). Para isso, seguir o que diz os slides a seguir,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1" name="Google Shape;101;g1df91a3117e_0_0"/>
          <p:cNvSpPr/>
          <p:nvPr/>
        </p:nvSpPr>
        <p:spPr>
          <a:xfrm>
            <a:off x="279121" y="5815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Orientações</a:t>
            </a: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6d6ded6e2_0_96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c6d6ded6e2_0_9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  <p:pic>
        <p:nvPicPr>
          <p:cNvPr id="109" name="Google Shape;109;gc6d6ded6e2_0_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c6d6ded6e2_0_96"/>
          <p:cNvSpPr/>
          <p:nvPr/>
        </p:nvSpPr>
        <p:spPr>
          <a:xfrm>
            <a:off x="409754" y="1905582"/>
            <a:ext cx="10988700" cy="35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Realização das atividades práticas da disciplina.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Pensem em um ambiente para projetar um Banco de Dados (ex: supermercado, farmácia, biblioteca, restaurante, loja, aluguel de carros, food truck, etc.);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Analise o ambiente escolhido para coleta e levantamento de requisitos;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Crie o modelo conceitual </a:t>
            </a:r>
            <a:r>
              <a:rPr lang="pt-B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textual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banco de dados apresentando quais dados irão aparecer no banco de dados.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c6d6ded6e2_0_96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Atividade: </a:t>
            </a: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Modelo Conceitual</a:t>
            </a: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6d6ded6e2_0_105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c6d6ded6e2_0_10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  <p:sp>
        <p:nvSpPr>
          <p:cNvPr id="119" name="Google Shape;119;gc6d6ded6e2_0_105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Atividade: </a:t>
            </a:r>
            <a:r>
              <a:rPr lang="pt-BR" sz="3200" b="1">
                <a:latin typeface="Century Schoolbook"/>
                <a:ea typeface="Century Schoolbook"/>
                <a:cs typeface="Century Schoolbook"/>
                <a:sym typeface="Century Schoolbook"/>
              </a:rPr>
              <a:t>Diagrama E-R</a:t>
            </a: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20" name="Google Shape;120;gc6d6ded6e2_0_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c6d6ded6e2_0_105"/>
          <p:cNvSpPr/>
          <p:nvPr/>
        </p:nvSpPr>
        <p:spPr>
          <a:xfrm>
            <a:off x="493310" y="1163874"/>
            <a:ext cx="11089200" cy="35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Após a criação do Modelo conceitual textual feito anteriormente, desenvolva </a:t>
            </a:r>
            <a:r>
              <a:rPr lang="pt-BR" sz="1800">
                <a:solidFill>
                  <a:schemeClr val="dk1"/>
                </a:solidFill>
              </a:rPr>
              <a:t>o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diagrama Entidade-Relacionamento de uma maneira lógica, inclusive nomeando os componentes e ações que exercem uns sobre os outros.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Nesta etapa identifique apenas as entidades e os relacionamentos entre elas. Não se faz necessário ainda inserir os atributos neste diagrama.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6d6ded6e2_0_0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c6d6ded6e2_0_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  <p:sp>
        <p:nvSpPr>
          <p:cNvPr id="129" name="Google Shape;129;gc6d6ded6e2_0_0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Atividade: </a:t>
            </a:r>
            <a:r>
              <a:rPr lang="pt-BR" sz="3200" b="1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Diagrama E-R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Cardinalidade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gc6d6ded6e2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c6d6ded6e2_0_0"/>
          <p:cNvSpPr/>
          <p:nvPr/>
        </p:nvSpPr>
        <p:spPr>
          <a:xfrm>
            <a:off x="452885" y="1704298"/>
            <a:ext cx="11089200" cy="35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Insira</a:t>
            </a:r>
            <a:r>
              <a:rPr lang="pt-BR" sz="1800">
                <a:solidFill>
                  <a:schemeClr val="dk1"/>
                </a:solidFill>
              </a:rPr>
              <a:t>,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modelo ER elaborado, a cardinalidade (Máxima e Mínima) das entidades presentes. 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</Words>
  <Application>Microsoft Office PowerPoint</Application>
  <PresentationFormat>Widescreen</PresentationFormat>
  <Paragraphs>36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Century Schoolbook</vt:lpstr>
      <vt:lpstr>Calibri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Talita Rocha Pinheiro</dc:creator>
  <cp:lastModifiedBy>Heleno Cardoso</cp:lastModifiedBy>
  <cp:revision>2</cp:revision>
  <dcterms:modified xsi:type="dcterms:W3CDTF">2023-08-09T19:51:50Z</dcterms:modified>
</cp:coreProperties>
</file>