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409" r:id="rId4"/>
    <p:sldId id="410" r:id="rId5"/>
    <p:sldId id="408" r:id="rId6"/>
    <p:sldId id="323" r:id="rId7"/>
    <p:sldId id="334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0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7802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978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t/getting-started/#:~:text=A%20Amazon%20Web%20Services%20(AWS,dados%2C%20an%C3%A1lises%20e%20muito%20mai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eeexplore.ieee.org/abstract/document/933710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9__D53Ws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Z3SYDTMP3M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aws/aws_quiz.ph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Cloud Computer AWS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Amazon AWS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É uma plataforma de serviços de cloud </a:t>
            </a:r>
            <a:r>
              <a:rPr lang="pt-BR" sz="24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computing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oferecida pela Amazon.com.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AWS (</a:t>
            </a:r>
            <a:r>
              <a:rPr lang="pt-BR" sz="2400" b="1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Amazon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Web Services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	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https://aws.amazon.com/pt/</a:t>
            </a: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34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Recursos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r>
              <a:rPr lang="en-US" b="1" dirty="0">
                <a:solidFill>
                  <a:srgbClr val="0070C0"/>
                </a:solidFill>
              </a:rPr>
              <a:t> AWS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VM (</a:t>
            </a:r>
            <a:r>
              <a:rPr lang="pt-BR" sz="20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EC2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Computação.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Armazenamento.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Banco de dados.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Redes e entrega de conteúdo.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Análises.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Machine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learning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Segurança, identidade e conformidade.</a:t>
            </a:r>
          </a:p>
        </p:txBody>
      </p:sp>
    </p:spTree>
    <p:extLst>
      <p:ext uri="{BB962C8B-B14F-4D97-AF65-F5344CB8AC3E}">
        <p14:creationId xmlns:p14="http://schemas.microsoft.com/office/powerpoint/2010/main" val="11029976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Fundamentos Cloud AWS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https://aws.amazon.com/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getting-started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/#:~:text=A%20Amazon%20Web%20Services%20(AWS,dados%2C%20an%C3%A1lises%20e%20muito%20mais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and Analysis of Cloud Service Providers-AWs, Microsoft and Google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https://ieeexplore.ieee.org/abstract/document/9337100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676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Plataforma Cloud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AWS.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https://youtu.be/a9__D53WsUs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AWS - Arquitetura de Computação em Nuvem.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https://www.youtube.com/watch?v=Z3SYDTMP3ME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AWS</a:t>
            </a:r>
          </a:p>
          <a:p>
            <a:pPr algn="just">
              <a:buFontTx/>
              <a:buChar char="-"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Calibri" panose="020F0502020204030204" pitchFamily="34" charset="0"/>
                <a:hlinkClick r:id="rId3"/>
              </a:rPr>
              <a:t>https://www.w3schools.com/aws/aws_quiz.php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MUKHERJEE, Sourav. Benefits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AWS in modern cloud.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arXiv:1903.03219, 2019.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NARULA, Saakshi et al.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security: Amazon web service. In: 2015 Fifth International Conference on Advanced Computing &amp; Communication Technologies.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2015. p. 501-505.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MUKHERJEE, Sourav.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AWS in modern cloud.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arXiv:1903.03219, 2019.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3429</TotalTime>
  <Words>352</Words>
  <Application>Microsoft Office PowerPoint</Application>
  <PresentationFormat>Apresentação na tela (16:9)</PresentationFormat>
  <Paragraphs>49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</vt:lpstr>
      <vt:lpstr>Times New Roman</vt:lpstr>
      <vt:lpstr>Wingdings</vt:lpstr>
      <vt:lpstr>Office Theme</vt:lpstr>
      <vt:lpstr>Cloud Computer e  Web Services em Linux</vt:lpstr>
      <vt:lpstr> Aula 06  Cloud Computer AWS</vt:lpstr>
      <vt:lpstr>Amazon AWS</vt:lpstr>
      <vt:lpstr>Recursos Computacionais AWS</vt:lpstr>
      <vt:lpstr>Leitura Específica</vt:lpstr>
      <vt:lpstr>Aprenda+</vt:lpstr>
      <vt:lpstr>Dinâmica/Atividades</vt:lpstr>
      <vt:lpstr>Referências Bibliográficas</vt:lpstr>
      <vt:lpstr>Cloud Computer e  Web Services em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859</cp:revision>
  <dcterms:created xsi:type="dcterms:W3CDTF">2020-03-17T20:12:34Z</dcterms:created>
  <dcterms:modified xsi:type="dcterms:W3CDTF">2023-04-06T22:28:12Z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